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1" r:id="rId10"/>
    <p:sldId id="272" r:id="rId11"/>
    <p:sldId id="273" r:id="rId12"/>
    <p:sldId id="264" r:id="rId13"/>
    <p:sldId id="274" r:id="rId14"/>
    <p:sldId id="275" r:id="rId15"/>
    <p:sldId id="276" r:id="rId16"/>
    <p:sldId id="265" r:id="rId17"/>
  </p:sldIdLst>
  <p:sldSz cx="18288000" cy="10287000"/>
  <p:notesSz cx="6858000" cy="9144000"/>
  <p:embeddedFontLst>
    <p:embeddedFont>
      <p:font typeface="Britannic Bold" panose="020B0903060703020204" pitchFamily="34" charset="0"/>
      <p:regular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ORzrRFO4v7XbBctx5Qhz7+E4C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CDCD"/>
    <a:srgbClr val="482007"/>
    <a:srgbClr val="FF735C"/>
    <a:srgbClr val="925742"/>
    <a:srgbClr val="EA934C"/>
    <a:srgbClr val="5A712B"/>
    <a:srgbClr val="B6D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300" y="4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7199325E-A273-BC2F-63A4-2E329DFC5E26}"/>
            </a:ext>
          </a:extLst>
        </p:cNvPr>
        <p:cNvGrpSpPr/>
        <p:nvPr/>
      </p:nvGrpSpPr>
      <p:grpSpPr>
        <a:xfrm>
          <a:off x="0" y="0"/>
          <a:ext cx="0" cy="0"/>
          <a:chOff x="0" y="0"/>
          <a:chExt cx="0" cy="0"/>
        </a:xfrm>
      </p:grpSpPr>
      <p:sp>
        <p:nvSpPr>
          <p:cNvPr id="281" name="Google Shape;281;p8:notes">
            <a:extLst>
              <a:ext uri="{FF2B5EF4-FFF2-40B4-BE49-F238E27FC236}">
                <a16:creationId xmlns:a16="http://schemas.microsoft.com/office/drawing/2014/main" id="{42B6AF12-9AC1-591D-7A10-87706D78E3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a:extLst>
              <a:ext uri="{FF2B5EF4-FFF2-40B4-BE49-F238E27FC236}">
                <a16:creationId xmlns:a16="http://schemas.microsoft.com/office/drawing/2014/main" id="{18D02A63-4069-A9C3-60A9-650B321B1D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678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67B4549-F17F-F6CF-8F55-7ABEF3F5F452}"/>
            </a:ext>
          </a:extLst>
        </p:cNvPr>
        <p:cNvGrpSpPr/>
        <p:nvPr/>
      </p:nvGrpSpPr>
      <p:grpSpPr>
        <a:xfrm>
          <a:off x="0" y="0"/>
          <a:ext cx="0" cy="0"/>
          <a:chOff x="0" y="0"/>
          <a:chExt cx="0" cy="0"/>
        </a:xfrm>
      </p:grpSpPr>
      <p:sp>
        <p:nvSpPr>
          <p:cNvPr id="281" name="Google Shape;281;p8:notes">
            <a:extLst>
              <a:ext uri="{FF2B5EF4-FFF2-40B4-BE49-F238E27FC236}">
                <a16:creationId xmlns:a16="http://schemas.microsoft.com/office/drawing/2014/main" id="{6B2C090A-0A81-6ECA-E8AB-F5561BCC87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a:extLst>
              <a:ext uri="{FF2B5EF4-FFF2-40B4-BE49-F238E27FC236}">
                <a16:creationId xmlns:a16="http://schemas.microsoft.com/office/drawing/2014/main" id="{021A73FE-DDDE-AA90-6F62-F45473A42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41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36A8F6AE-C39F-B068-89CB-FAB04B20C2B5}"/>
            </a:ext>
          </a:extLst>
        </p:cNvPr>
        <p:cNvGrpSpPr/>
        <p:nvPr/>
      </p:nvGrpSpPr>
      <p:grpSpPr>
        <a:xfrm>
          <a:off x="0" y="0"/>
          <a:ext cx="0" cy="0"/>
          <a:chOff x="0" y="0"/>
          <a:chExt cx="0" cy="0"/>
        </a:xfrm>
      </p:grpSpPr>
      <p:sp>
        <p:nvSpPr>
          <p:cNvPr id="312" name="Google Shape;312;p9:notes">
            <a:extLst>
              <a:ext uri="{FF2B5EF4-FFF2-40B4-BE49-F238E27FC236}">
                <a16:creationId xmlns:a16="http://schemas.microsoft.com/office/drawing/2014/main" id="{B938BFA1-D93E-3F24-CB06-905607C7E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9:notes">
            <a:extLst>
              <a:ext uri="{FF2B5EF4-FFF2-40B4-BE49-F238E27FC236}">
                <a16:creationId xmlns:a16="http://schemas.microsoft.com/office/drawing/2014/main" id="{81E1E5C5-2A63-191B-5521-14B110CA96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675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8D440554-3456-E62F-14CB-B6853EC40B3C}"/>
            </a:ext>
          </a:extLst>
        </p:cNvPr>
        <p:cNvGrpSpPr/>
        <p:nvPr/>
      </p:nvGrpSpPr>
      <p:grpSpPr>
        <a:xfrm>
          <a:off x="0" y="0"/>
          <a:ext cx="0" cy="0"/>
          <a:chOff x="0" y="0"/>
          <a:chExt cx="0" cy="0"/>
        </a:xfrm>
      </p:grpSpPr>
      <p:sp>
        <p:nvSpPr>
          <p:cNvPr id="312" name="Google Shape;312;p9:notes">
            <a:extLst>
              <a:ext uri="{FF2B5EF4-FFF2-40B4-BE49-F238E27FC236}">
                <a16:creationId xmlns:a16="http://schemas.microsoft.com/office/drawing/2014/main" id="{D6FBD9DA-063E-92B7-B871-5512D1B4D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9:notes">
            <a:extLst>
              <a:ext uri="{FF2B5EF4-FFF2-40B4-BE49-F238E27FC236}">
                <a16:creationId xmlns:a16="http://schemas.microsoft.com/office/drawing/2014/main" id="{3C409E04-60A1-FDBD-8ECB-AC91238FD3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694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a:extLst>
            <a:ext uri="{FF2B5EF4-FFF2-40B4-BE49-F238E27FC236}">
              <a16:creationId xmlns:a16="http://schemas.microsoft.com/office/drawing/2014/main" id="{6EBA8418-034D-4851-254C-317643F1672B}"/>
            </a:ext>
          </a:extLst>
        </p:cNvPr>
        <p:cNvGrpSpPr/>
        <p:nvPr/>
      </p:nvGrpSpPr>
      <p:grpSpPr>
        <a:xfrm>
          <a:off x="0" y="0"/>
          <a:ext cx="0" cy="0"/>
          <a:chOff x="0" y="0"/>
          <a:chExt cx="0" cy="0"/>
        </a:xfrm>
      </p:grpSpPr>
      <p:sp>
        <p:nvSpPr>
          <p:cNvPr id="312" name="Google Shape;312;p9:notes">
            <a:extLst>
              <a:ext uri="{FF2B5EF4-FFF2-40B4-BE49-F238E27FC236}">
                <a16:creationId xmlns:a16="http://schemas.microsoft.com/office/drawing/2014/main" id="{A97A11CE-E475-A057-62EB-BD869A33C9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9:notes">
            <a:extLst>
              <a:ext uri="{FF2B5EF4-FFF2-40B4-BE49-F238E27FC236}">
                <a16:creationId xmlns:a16="http://schemas.microsoft.com/office/drawing/2014/main" id="{ED77CAF8-4525-02B4-B976-7E27238671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43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B262192-867B-A5AC-92B0-32365202D0FF}"/>
            </a:ext>
          </a:extLst>
        </p:cNvPr>
        <p:cNvGrpSpPr/>
        <p:nvPr/>
      </p:nvGrpSpPr>
      <p:grpSpPr>
        <a:xfrm>
          <a:off x="0" y="0"/>
          <a:ext cx="0" cy="0"/>
          <a:chOff x="0" y="0"/>
          <a:chExt cx="0" cy="0"/>
        </a:xfrm>
      </p:grpSpPr>
      <p:sp>
        <p:nvSpPr>
          <p:cNvPr id="281" name="Google Shape;281;p8:notes">
            <a:extLst>
              <a:ext uri="{FF2B5EF4-FFF2-40B4-BE49-F238E27FC236}">
                <a16:creationId xmlns:a16="http://schemas.microsoft.com/office/drawing/2014/main" id="{F5829A21-E510-8B6C-A8AA-819EE16C2B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8:notes">
            <a:extLst>
              <a:ext uri="{FF2B5EF4-FFF2-40B4-BE49-F238E27FC236}">
                <a16:creationId xmlns:a16="http://schemas.microsoft.com/office/drawing/2014/main" id="{EDF45C1D-A5D5-2713-7E5C-440AA8D33B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93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1792288" y="612775"/>
            <a:ext cx="5486400" cy="4114800"/>
          </a:xfrm>
          <a:prstGeom prst="rect">
            <a:avLst/>
          </a:prstGeom>
          <a:noFill/>
          <a:ln>
            <a:noFill/>
          </a:ln>
        </p:spPr>
      </p:sp>
      <p:sp>
        <p:nvSpPr>
          <p:cNvPr id="64" name="Google Shape;6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9.png"/><Relationship Id="rId10" Type="http://schemas.openxmlformats.org/officeDocument/2006/relationships/image" Target="../media/image52.png"/><Relationship Id="rId4" Type="http://schemas.openxmlformats.org/officeDocument/2006/relationships/image" Target="../media/image22.png"/><Relationship Id="rId9" Type="http://schemas.openxmlformats.org/officeDocument/2006/relationships/image" Target="../media/image51.sv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1.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61.png"/><Relationship Id="rId5" Type="http://schemas.openxmlformats.org/officeDocument/2006/relationships/image" Target="../media/image56.svg"/><Relationship Id="rId15" Type="http://schemas.openxmlformats.org/officeDocument/2006/relationships/image" Target="../media/image64.sv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5.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9.png"/><Relationship Id="rId17" Type="http://schemas.openxmlformats.org/officeDocument/2006/relationships/image" Target="../media/image79.svg"/><Relationship Id="rId2" Type="http://schemas.openxmlformats.org/officeDocument/2006/relationships/notesSlide" Target="../notesSlides/notesSlide12.xml"/><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7.sv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66.png"/><Relationship Id="rId21" Type="http://schemas.openxmlformats.org/officeDocument/2006/relationships/image" Target="../media/image89.svg"/><Relationship Id="rId7" Type="http://schemas.openxmlformats.org/officeDocument/2006/relationships/image" Target="../media/image72.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3.xml"/><Relationship Id="rId16" Type="http://schemas.openxmlformats.org/officeDocument/2006/relationships/image" Target="../media/image84.svg"/><Relationship Id="rId20"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77.svg"/><Relationship Id="rId5" Type="http://schemas.openxmlformats.org/officeDocument/2006/relationships/image" Target="../media/image68.png"/><Relationship Id="rId15" Type="http://schemas.openxmlformats.org/officeDocument/2006/relationships/image" Target="../media/image83.png"/><Relationship Id="rId10" Type="http://schemas.openxmlformats.org/officeDocument/2006/relationships/image" Target="../media/image76.png"/><Relationship Id="rId19" Type="http://schemas.openxmlformats.org/officeDocument/2006/relationships/image" Target="../media/image87.png"/><Relationship Id="rId4" Type="http://schemas.openxmlformats.org/officeDocument/2006/relationships/image" Target="../media/image67.svg"/><Relationship Id="rId9" Type="http://schemas.openxmlformats.org/officeDocument/2006/relationships/image" Target="../media/image9.png"/><Relationship Id="rId14" Type="http://schemas.openxmlformats.org/officeDocument/2006/relationships/image" Target="../media/image82.svg"/></Relationships>
</file>

<file path=ppt/slides/_rels/slide14.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9.png"/><Relationship Id="rId3" Type="http://schemas.openxmlformats.org/officeDocument/2006/relationships/image" Target="../media/image66.png"/><Relationship Id="rId7" Type="http://schemas.openxmlformats.org/officeDocument/2006/relationships/image" Target="../media/image72.png"/><Relationship Id="rId12" Type="http://schemas.openxmlformats.org/officeDocument/2006/relationships/image" Target="../media/image91.svg"/><Relationship Id="rId2" Type="http://schemas.openxmlformats.org/officeDocument/2006/relationships/notesSlide" Target="../notesSlides/notesSlide14.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90.png"/><Relationship Id="rId5" Type="http://schemas.openxmlformats.org/officeDocument/2006/relationships/image" Target="../media/image68.png"/><Relationship Id="rId15" Type="http://schemas.openxmlformats.org/officeDocument/2006/relationships/image" Target="../media/image93.svg"/><Relationship Id="rId10" Type="http://schemas.openxmlformats.org/officeDocument/2006/relationships/image" Target="../media/image77.svg"/><Relationship Id="rId4" Type="http://schemas.openxmlformats.org/officeDocument/2006/relationships/image" Target="../media/image67.svg"/><Relationship Id="rId9" Type="http://schemas.openxmlformats.org/officeDocument/2006/relationships/image" Target="../media/image76.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95.png"/><Relationship Id="rId3" Type="http://schemas.openxmlformats.org/officeDocument/2006/relationships/image" Target="../media/image66.png"/><Relationship Id="rId7" Type="http://schemas.openxmlformats.org/officeDocument/2006/relationships/image" Target="../media/image72.png"/><Relationship Id="rId12"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9.png"/><Relationship Id="rId5" Type="http://schemas.openxmlformats.org/officeDocument/2006/relationships/image" Target="../media/image68.png"/><Relationship Id="rId10" Type="http://schemas.openxmlformats.org/officeDocument/2006/relationships/image" Target="../media/image77.svg"/><Relationship Id="rId4" Type="http://schemas.openxmlformats.org/officeDocument/2006/relationships/image" Target="../media/image67.sv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5.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6.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2.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47.png"/><Relationship Id="rId5" Type="http://schemas.openxmlformats.org/officeDocument/2006/relationships/image" Target="../media/image9.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13845"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txBody>
          <a:bodyPr/>
          <a:lstStyle/>
          <a:p>
            <a:endParaRPr lang="en-ID"/>
          </a:p>
        </p:txBody>
      </p:sp>
      <p:sp>
        <p:nvSpPr>
          <p:cNvPr id="85" name="Google Shape;85;p1"/>
          <p:cNvSpPr/>
          <p:nvPr/>
        </p:nvSpPr>
        <p:spPr>
          <a:xfrm flipH="1">
            <a:off x="9430574" y="3877647"/>
            <a:ext cx="11557518" cy="5513899"/>
          </a:xfrm>
          <a:custGeom>
            <a:avLst/>
            <a:gdLst/>
            <a:ahLst/>
            <a:cxnLst/>
            <a:rect l="l" t="t" r="r" b="b"/>
            <a:pathLst>
              <a:path w="11557518" h="5513899" extrusionOk="0">
                <a:moveTo>
                  <a:pt x="11557518" y="0"/>
                </a:moveTo>
                <a:lnTo>
                  <a:pt x="0" y="0"/>
                </a:lnTo>
                <a:lnTo>
                  <a:pt x="0" y="5513900"/>
                </a:lnTo>
                <a:lnTo>
                  <a:pt x="11557518" y="5513900"/>
                </a:lnTo>
                <a:lnTo>
                  <a:pt x="11557518" y="0"/>
                </a:lnTo>
                <a:close/>
              </a:path>
            </a:pathLst>
          </a:custGeom>
          <a:blipFill rotWithShape="1">
            <a:blip r:embed="rId4">
              <a:alphaModFix/>
            </a:blip>
            <a:stretch>
              <a:fillRect/>
            </a:stretch>
          </a:blipFill>
          <a:ln>
            <a:noFill/>
          </a:ln>
        </p:spPr>
      </p:sp>
      <p:sp>
        <p:nvSpPr>
          <p:cNvPr id="86" name="Google Shape;86;p1"/>
          <p:cNvSpPr/>
          <p:nvPr/>
        </p:nvSpPr>
        <p:spPr>
          <a:xfrm>
            <a:off x="-1375666" y="285651"/>
            <a:ext cx="6876382" cy="3280607"/>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4">
              <a:alphaModFix/>
            </a:blip>
            <a:stretch>
              <a:fillRect/>
            </a:stretch>
          </a:blipFill>
          <a:ln>
            <a:noFill/>
          </a:ln>
        </p:spPr>
      </p:sp>
      <p:sp>
        <p:nvSpPr>
          <p:cNvPr id="87" name="Google Shape;87;p1"/>
          <p:cNvSpPr/>
          <p:nvPr/>
        </p:nvSpPr>
        <p:spPr>
          <a:xfrm>
            <a:off x="8498317" y="1590244"/>
            <a:ext cx="3923184" cy="1884763"/>
          </a:xfrm>
          <a:custGeom>
            <a:avLst/>
            <a:gdLst/>
            <a:ahLst/>
            <a:cxnLst/>
            <a:rect l="l" t="t" r="r" b="b"/>
            <a:pathLst>
              <a:path w="3923184" h="1884763" extrusionOk="0">
                <a:moveTo>
                  <a:pt x="0" y="0"/>
                </a:moveTo>
                <a:lnTo>
                  <a:pt x="3923184" y="0"/>
                </a:lnTo>
                <a:lnTo>
                  <a:pt x="3923184" y="1884763"/>
                </a:lnTo>
                <a:lnTo>
                  <a:pt x="0" y="1884763"/>
                </a:lnTo>
                <a:lnTo>
                  <a:pt x="0" y="0"/>
                </a:lnTo>
                <a:close/>
              </a:path>
            </a:pathLst>
          </a:custGeom>
          <a:blipFill rotWithShape="1">
            <a:blip r:embed="rId5">
              <a:alphaModFix/>
            </a:blip>
            <a:stretch>
              <a:fillRect/>
            </a:stretch>
          </a:blipFill>
          <a:ln>
            <a:noFill/>
          </a:ln>
        </p:spPr>
      </p:sp>
      <p:sp>
        <p:nvSpPr>
          <p:cNvPr id="88" name="Google Shape;88;p1"/>
          <p:cNvSpPr txBox="1"/>
          <p:nvPr/>
        </p:nvSpPr>
        <p:spPr>
          <a:xfrm>
            <a:off x="1717196" y="4632735"/>
            <a:ext cx="10094847" cy="1839350"/>
          </a:xfrm>
          <a:prstGeom prst="rect">
            <a:avLst/>
          </a:prstGeom>
          <a:noFill/>
          <a:ln>
            <a:noFill/>
          </a:ln>
        </p:spPr>
        <p:txBody>
          <a:bodyPr spcFirstLastPara="1" wrap="square" lIns="0" tIns="0" rIns="0" bIns="0" anchor="t" anchorCtr="0">
            <a:spAutoFit/>
          </a:bodyPr>
          <a:lstStyle/>
          <a:p>
            <a:pPr>
              <a:lnSpc>
                <a:spcPct val="83000"/>
              </a:lnSpc>
            </a:pPr>
            <a:r>
              <a:rPr lang="en-ID" sz="4800">
                <a:solidFill>
                  <a:srgbClr val="5A712B"/>
                </a:solidFill>
                <a:latin typeface="Montserrat" panose="00000500000000000000" pitchFamily="2" charset="0"/>
              </a:rPr>
              <a:t>Komunikasi Efektif dan Percaya          </a:t>
            </a:r>
          </a:p>
          <a:p>
            <a:pPr>
              <a:lnSpc>
                <a:spcPct val="83000"/>
              </a:lnSpc>
            </a:pPr>
            <a:r>
              <a:rPr lang="en-ID" sz="4800">
                <a:solidFill>
                  <a:srgbClr val="5A712B"/>
                </a:solidFill>
                <a:latin typeface="Montserrat" panose="00000500000000000000" pitchFamily="2" charset="0"/>
              </a:rPr>
              <a:t>              Diri pada Remaja</a:t>
            </a:r>
          </a:p>
          <a:p>
            <a:pPr marL="0" marR="0" lvl="0" indent="0" algn="l" rtl="0">
              <a:lnSpc>
                <a:spcPct val="83000"/>
              </a:lnSpc>
              <a:spcBef>
                <a:spcPts val="0"/>
              </a:spcBef>
              <a:spcAft>
                <a:spcPts val="0"/>
              </a:spcAft>
              <a:buNone/>
            </a:pPr>
            <a:r>
              <a:rPr lang="en-US" sz="4800">
                <a:latin typeface="Montserrat" panose="00000500000000000000" pitchFamily="2" charset="0"/>
              </a:rPr>
              <a:t> </a:t>
            </a:r>
          </a:p>
        </p:txBody>
      </p:sp>
      <p:grpSp>
        <p:nvGrpSpPr>
          <p:cNvPr id="89" name="Google Shape;89;p1"/>
          <p:cNvGrpSpPr/>
          <p:nvPr/>
        </p:nvGrpSpPr>
        <p:grpSpPr>
          <a:xfrm>
            <a:off x="-1381114" y="9105756"/>
            <a:ext cx="21050228" cy="3086100"/>
            <a:chOff x="0" y="0"/>
            <a:chExt cx="5544093" cy="812800"/>
          </a:xfrm>
        </p:grpSpPr>
        <p:sp>
          <p:nvSpPr>
            <p:cNvPr id="90" name="Google Shape;90;p1"/>
            <p:cNvSpPr/>
            <p:nvPr/>
          </p:nvSpPr>
          <p:spPr>
            <a:xfrm>
              <a:off x="0" y="0"/>
              <a:ext cx="5544093" cy="812800"/>
            </a:xfrm>
            <a:custGeom>
              <a:avLst/>
              <a:gdLst/>
              <a:ahLst/>
              <a:cxnLst/>
              <a:rect l="l" t="t" r="r" b="b"/>
              <a:pathLst>
                <a:path w="5544093" h="812800" extrusionOk="0">
                  <a:moveTo>
                    <a:pt x="2772046" y="0"/>
                  </a:moveTo>
                  <a:cubicBezTo>
                    <a:pt x="1241087" y="0"/>
                    <a:pt x="0" y="181951"/>
                    <a:pt x="0" y="406400"/>
                  </a:cubicBezTo>
                  <a:cubicBezTo>
                    <a:pt x="0" y="630849"/>
                    <a:pt x="1241087" y="812800"/>
                    <a:pt x="2772046" y="812800"/>
                  </a:cubicBezTo>
                  <a:cubicBezTo>
                    <a:pt x="4303005" y="812800"/>
                    <a:pt x="5544093" y="630849"/>
                    <a:pt x="5544093" y="406400"/>
                  </a:cubicBezTo>
                  <a:cubicBezTo>
                    <a:pt x="5544093" y="181951"/>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txBox="1"/>
            <p:nvPr/>
          </p:nvSpPr>
          <p:spPr>
            <a:xfrm>
              <a:off x="519759" y="28575"/>
              <a:ext cx="4504575"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p:nvPr/>
        </p:nvSpPr>
        <p:spPr>
          <a:xfrm>
            <a:off x="11257992" y="2986916"/>
            <a:ext cx="5498009" cy="8491134"/>
          </a:xfrm>
          <a:custGeom>
            <a:avLst/>
            <a:gdLst/>
            <a:ahLst/>
            <a:cxnLst/>
            <a:rect l="l" t="t" r="r" b="b"/>
            <a:pathLst>
              <a:path w="5498009" h="8491134" extrusionOk="0">
                <a:moveTo>
                  <a:pt x="0" y="0"/>
                </a:moveTo>
                <a:lnTo>
                  <a:pt x="5498009" y="0"/>
                </a:lnTo>
                <a:lnTo>
                  <a:pt x="5498009" y="8491133"/>
                </a:lnTo>
                <a:lnTo>
                  <a:pt x="0" y="8491133"/>
                </a:lnTo>
                <a:lnTo>
                  <a:pt x="0" y="0"/>
                </a:lnTo>
                <a:close/>
              </a:path>
            </a:pathLst>
          </a:custGeom>
          <a:blipFill rotWithShape="1">
            <a:blip r:embed="rId6">
              <a:alphaModFix/>
            </a:blip>
            <a:stretch>
              <a:fillRect/>
            </a:stretch>
          </a:blipFill>
          <a:ln>
            <a:noFill/>
          </a:ln>
        </p:spPr>
      </p:sp>
      <p:sp>
        <p:nvSpPr>
          <p:cNvPr id="97" name="Google Shape;97;p1"/>
          <p:cNvSpPr/>
          <p:nvPr/>
        </p:nvSpPr>
        <p:spPr>
          <a:xfrm rot="-8884698">
            <a:off x="7883856" y="-1887167"/>
            <a:ext cx="1609915" cy="4114800"/>
          </a:xfrm>
          <a:custGeom>
            <a:avLst/>
            <a:gdLst/>
            <a:ahLst/>
            <a:cxnLst/>
            <a:rect l="l" t="t" r="r" b="b"/>
            <a:pathLst>
              <a:path w="1609915" h="4114800" extrusionOk="0">
                <a:moveTo>
                  <a:pt x="0" y="0"/>
                </a:moveTo>
                <a:lnTo>
                  <a:pt x="1609915" y="0"/>
                </a:lnTo>
                <a:lnTo>
                  <a:pt x="1609915" y="4114800"/>
                </a:lnTo>
                <a:lnTo>
                  <a:pt x="0" y="4114800"/>
                </a:lnTo>
                <a:lnTo>
                  <a:pt x="0" y="0"/>
                </a:lnTo>
                <a:close/>
              </a:path>
            </a:pathLst>
          </a:custGeom>
          <a:blipFill rotWithShape="1">
            <a:blip r:embed="rId7">
              <a:alphaModFix/>
            </a:blip>
            <a:stretch>
              <a:fillRect/>
            </a:stretch>
          </a:blipFill>
          <a:ln>
            <a:noFill/>
          </a:ln>
        </p:spPr>
      </p:sp>
      <p:sp>
        <p:nvSpPr>
          <p:cNvPr id="98" name="Google Shape;98;p1"/>
          <p:cNvSpPr/>
          <p:nvPr/>
        </p:nvSpPr>
        <p:spPr>
          <a:xfrm flipH="1">
            <a:off x="-1041123" y="6917450"/>
            <a:ext cx="4961301"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8">
              <a:alphaModFix/>
            </a:blip>
            <a:stretch>
              <a:fillRect/>
            </a:stretch>
          </a:blipFill>
          <a:ln>
            <a:noFill/>
          </a:ln>
        </p:spPr>
        <p:txBody>
          <a:bodyPr/>
          <a:lstStyle/>
          <a:p>
            <a:endParaRPr lang="en-ID"/>
          </a:p>
        </p:txBody>
      </p:sp>
      <p:sp>
        <p:nvSpPr>
          <p:cNvPr id="99" name="Google Shape;99;p1"/>
          <p:cNvSpPr/>
          <p:nvPr/>
        </p:nvSpPr>
        <p:spPr>
          <a:xfrm flipH="1">
            <a:off x="14983428" y="6917450"/>
            <a:ext cx="4961301"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8">
              <a:alphaModFix/>
            </a:blip>
            <a:stretch>
              <a:fillRect/>
            </a:stretch>
          </a:blipFill>
          <a:ln>
            <a:noFill/>
          </a:ln>
        </p:spPr>
      </p:sp>
      <p:sp>
        <p:nvSpPr>
          <p:cNvPr id="100" name="Google Shape;100;p1"/>
          <p:cNvSpPr/>
          <p:nvPr/>
        </p:nvSpPr>
        <p:spPr>
          <a:xfrm>
            <a:off x="6077155" y="895350"/>
            <a:ext cx="945202" cy="889671"/>
          </a:xfrm>
          <a:custGeom>
            <a:avLst/>
            <a:gdLst/>
            <a:ahLst/>
            <a:cxnLst/>
            <a:rect l="l" t="t" r="r" b="b"/>
            <a:pathLst>
              <a:path w="945202" h="889671" extrusionOk="0">
                <a:moveTo>
                  <a:pt x="0" y="0"/>
                </a:moveTo>
                <a:lnTo>
                  <a:pt x="945202" y="0"/>
                </a:lnTo>
                <a:lnTo>
                  <a:pt x="945202" y="889671"/>
                </a:lnTo>
                <a:lnTo>
                  <a:pt x="0" y="889671"/>
                </a:lnTo>
                <a:lnTo>
                  <a:pt x="0" y="0"/>
                </a:lnTo>
                <a:close/>
              </a:path>
            </a:pathLst>
          </a:custGeom>
          <a:blipFill rotWithShape="1">
            <a:blip r:embed="rId9">
              <a:alphaModFix/>
            </a:blip>
            <a:stretch>
              <a:fillRect/>
            </a:stretch>
          </a:blipFill>
          <a:ln>
            <a:noFill/>
          </a:ln>
        </p:spPr>
      </p:sp>
      <p:sp>
        <p:nvSpPr>
          <p:cNvPr id="96" name="Google Shape;96;p1"/>
          <p:cNvSpPr/>
          <p:nvPr/>
        </p:nvSpPr>
        <p:spPr>
          <a:xfrm>
            <a:off x="14261481" y="2521252"/>
            <a:ext cx="4576279" cy="8314208"/>
          </a:xfrm>
          <a:custGeom>
            <a:avLst/>
            <a:gdLst/>
            <a:ahLst/>
            <a:cxnLst/>
            <a:rect l="l" t="t" r="r" b="b"/>
            <a:pathLst>
              <a:path w="4576279" h="8314208" extrusionOk="0">
                <a:moveTo>
                  <a:pt x="0" y="0"/>
                </a:moveTo>
                <a:lnTo>
                  <a:pt x="4576279" y="0"/>
                </a:lnTo>
                <a:lnTo>
                  <a:pt x="4576279" y="8314209"/>
                </a:lnTo>
                <a:lnTo>
                  <a:pt x="0" y="8314209"/>
                </a:lnTo>
                <a:lnTo>
                  <a:pt x="0" y="0"/>
                </a:lnTo>
                <a:close/>
              </a:path>
            </a:pathLst>
          </a:custGeom>
          <a:blipFill rotWithShape="1">
            <a:blip r:embed="rId10">
              <a:alphaModFix/>
            </a:blip>
            <a:stretch>
              <a:fillRect/>
            </a:stretch>
          </a:blipFill>
          <a:ln>
            <a:noFill/>
          </a:ln>
        </p:spPr>
      </p:sp>
      <p:pic>
        <p:nvPicPr>
          <p:cNvPr id="10" name="Picture 9">
            <a:extLst>
              <a:ext uri="{FF2B5EF4-FFF2-40B4-BE49-F238E27FC236}">
                <a16:creationId xmlns:a16="http://schemas.microsoft.com/office/drawing/2014/main" id="{91DFFDE0-1733-CDF9-5A28-2E6721B2143B}"/>
              </a:ext>
            </a:extLst>
          </p:cNvPr>
          <p:cNvPicPr>
            <a:picLocks noChangeAspect="1"/>
          </p:cNvPicPr>
          <p:nvPr/>
        </p:nvPicPr>
        <p:blipFill>
          <a:blip r:embed="rId11"/>
          <a:stretch>
            <a:fillRect/>
          </a:stretch>
        </p:blipFill>
        <p:spPr>
          <a:xfrm>
            <a:off x="13749821" y="-1615534"/>
            <a:ext cx="4762500" cy="4762500"/>
          </a:xfrm>
          <a:prstGeom prst="rect">
            <a:avLst/>
          </a:prstGeom>
        </p:spPr>
      </p:pic>
      <p:sp>
        <p:nvSpPr>
          <p:cNvPr id="11" name="Rectangle 10">
            <a:extLst>
              <a:ext uri="{FF2B5EF4-FFF2-40B4-BE49-F238E27FC236}">
                <a16:creationId xmlns:a16="http://schemas.microsoft.com/office/drawing/2014/main" id="{306F6E79-BC2E-2F09-208D-04287616E5EC}"/>
              </a:ext>
            </a:extLst>
          </p:cNvPr>
          <p:cNvSpPr/>
          <p:nvPr/>
        </p:nvSpPr>
        <p:spPr>
          <a:xfrm>
            <a:off x="3920178" y="5720196"/>
            <a:ext cx="513079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5A712B"/>
                </a:solidFill>
                <a:latin typeface="Montserrat" panose="00000500000000000000" pitchFamily="2" charset="0"/>
              </a:rPr>
              <a:t>HELIOS | PROJECT</a:t>
            </a:r>
            <a:endParaRPr lang="en-ID" sz="2000">
              <a:solidFill>
                <a:srgbClr val="5A712B"/>
              </a:solidFill>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61DBC06-21CD-403B-21AA-B87326E9EC17}"/>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11A858B6-DBE6-1A3D-BA31-E9DE013548CB}"/>
              </a:ext>
            </a:extLst>
          </p:cNvPr>
          <p:cNvPicPr>
            <a:picLocks noChangeAspect="1"/>
          </p:cNvPicPr>
          <p:nvPr/>
        </p:nvPicPr>
        <p:blipFill>
          <a:blip r:embed="rId3"/>
          <a:stretch>
            <a:fillRect/>
          </a:stretch>
        </p:blipFill>
        <p:spPr>
          <a:xfrm>
            <a:off x="3514" y="3168"/>
            <a:ext cx="18400600" cy="10283832"/>
          </a:xfrm>
          <a:prstGeom prst="rect">
            <a:avLst/>
          </a:prstGeom>
        </p:spPr>
      </p:pic>
      <p:sp>
        <p:nvSpPr>
          <p:cNvPr id="7" name="Google Shape;252;p7">
            <a:extLst>
              <a:ext uri="{FF2B5EF4-FFF2-40B4-BE49-F238E27FC236}">
                <a16:creationId xmlns:a16="http://schemas.microsoft.com/office/drawing/2014/main" id="{E57ECCE1-AA11-392F-10C7-7F8D7F3CFE9A}"/>
              </a:ext>
            </a:extLst>
          </p:cNvPr>
          <p:cNvSpPr/>
          <p:nvPr/>
        </p:nvSpPr>
        <p:spPr>
          <a:xfrm>
            <a:off x="8984342" y="1328707"/>
            <a:ext cx="3577771" cy="1617694"/>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4">
              <a:alphaModFix/>
            </a:blip>
            <a:stretch>
              <a:fillRect/>
            </a:stretch>
          </a:blipFill>
          <a:ln>
            <a:noFill/>
          </a:ln>
        </p:spPr>
      </p:sp>
      <p:pic>
        <p:nvPicPr>
          <p:cNvPr id="9" name="Picture 8">
            <a:extLst>
              <a:ext uri="{FF2B5EF4-FFF2-40B4-BE49-F238E27FC236}">
                <a16:creationId xmlns:a16="http://schemas.microsoft.com/office/drawing/2014/main" id="{C7D4DF51-C2BE-1713-3167-F3C51B840F47}"/>
              </a:ext>
            </a:extLst>
          </p:cNvPr>
          <p:cNvPicPr>
            <a:picLocks noChangeAspect="1"/>
          </p:cNvPicPr>
          <p:nvPr/>
        </p:nvPicPr>
        <p:blipFill>
          <a:blip r:embed="rId5"/>
          <a:stretch>
            <a:fillRect/>
          </a:stretch>
        </p:blipFill>
        <p:spPr>
          <a:xfrm>
            <a:off x="13641614" y="-1420244"/>
            <a:ext cx="4762500" cy="4762500"/>
          </a:xfrm>
          <a:prstGeom prst="rect">
            <a:avLst/>
          </a:prstGeom>
        </p:spPr>
      </p:pic>
      <p:pic>
        <p:nvPicPr>
          <p:cNvPr id="3" name="Picture 2">
            <a:extLst>
              <a:ext uri="{FF2B5EF4-FFF2-40B4-BE49-F238E27FC236}">
                <a16:creationId xmlns:a16="http://schemas.microsoft.com/office/drawing/2014/main" id="{41B3146E-ED21-4C52-E253-21C4AF3C6156}"/>
              </a:ext>
            </a:extLst>
          </p:cNvPr>
          <p:cNvPicPr>
            <a:picLocks noChangeAspect="1"/>
          </p:cNvPicPr>
          <p:nvPr/>
        </p:nvPicPr>
        <p:blipFill>
          <a:blip r:embed="rId6"/>
          <a:stretch>
            <a:fillRect/>
          </a:stretch>
        </p:blipFill>
        <p:spPr>
          <a:xfrm>
            <a:off x="4300600" y="1726359"/>
            <a:ext cx="8544543" cy="8062459"/>
          </a:xfrm>
          <a:prstGeom prst="rect">
            <a:avLst/>
          </a:prstGeom>
        </p:spPr>
      </p:pic>
      <p:pic>
        <p:nvPicPr>
          <p:cNvPr id="11" name="Picture 10">
            <a:extLst>
              <a:ext uri="{FF2B5EF4-FFF2-40B4-BE49-F238E27FC236}">
                <a16:creationId xmlns:a16="http://schemas.microsoft.com/office/drawing/2014/main" id="{D0A400F6-688E-923D-1736-E5B10FCDCBFC}"/>
              </a:ext>
            </a:extLst>
          </p:cNvPr>
          <p:cNvPicPr>
            <a:picLocks noChangeAspect="1"/>
          </p:cNvPicPr>
          <p:nvPr/>
        </p:nvPicPr>
        <p:blipFill>
          <a:blip r:embed="rId7"/>
          <a:stretch>
            <a:fillRect/>
          </a:stretch>
        </p:blipFill>
        <p:spPr>
          <a:xfrm>
            <a:off x="2316113" y="6888016"/>
            <a:ext cx="6210300" cy="3648075"/>
          </a:xfrm>
          <a:prstGeom prst="rect">
            <a:avLst/>
          </a:prstGeom>
        </p:spPr>
      </p:pic>
      <p:pic>
        <p:nvPicPr>
          <p:cNvPr id="12" name="Picture 11">
            <a:extLst>
              <a:ext uri="{FF2B5EF4-FFF2-40B4-BE49-F238E27FC236}">
                <a16:creationId xmlns:a16="http://schemas.microsoft.com/office/drawing/2014/main" id="{609D2551-54F5-9687-7765-E6D6DD98F6D6}"/>
              </a:ext>
            </a:extLst>
          </p:cNvPr>
          <p:cNvPicPr>
            <a:picLocks noChangeAspect="1"/>
          </p:cNvPicPr>
          <p:nvPr/>
        </p:nvPicPr>
        <p:blipFill>
          <a:blip r:embed="rId7"/>
          <a:stretch>
            <a:fillRect/>
          </a:stretch>
        </p:blipFill>
        <p:spPr>
          <a:xfrm>
            <a:off x="8805069" y="7560993"/>
            <a:ext cx="3792538" cy="2227825"/>
          </a:xfrm>
          <a:prstGeom prst="rect">
            <a:avLst/>
          </a:prstGeom>
        </p:spPr>
      </p:pic>
      <p:sp>
        <p:nvSpPr>
          <p:cNvPr id="13" name="Title 1">
            <a:extLst>
              <a:ext uri="{FF2B5EF4-FFF2-40B4-BE49-F238E27FC236}">
                <a16:creationId xmlns:a16="http://schemas.microsoft.com/office/drawing/2014/main" id="{031A516D-E8E0-DB9A-883C-59CF2F12225D}"/>
              </a:ext>
            </a:extLst>
          </p:cNvPr>
          <p:cNvSpPr txBox="1">
            <a:spLocks/>
          </p:cNvSpPr>
          <p:nvPr/>
        </p:nvSpPr>
        <p:spPr>
          <a:xfrm>
            <a:off x="4615543" y="4049979"/>
            <a:ext cx="8229600" cy="619613"/>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b="1">
                <a:latin typeface="Montserrat" panose="00000500000000000000" pitchFamily="2" charset="0"/>
              </a:rPr>
              <a:t>Tanda-tanda Remaja yang Percaya Diri</a:t>
            </a:r>
          </a:p>
        </p:txBody>
      </p:sp>
      <p:sp>
        <p:nvSpPr>
          <p:cNvPr id="14" name="Content Placeholder 2">
            <a:extLst>
              <a:ext uri="{FF2B5EF4-FFF2-40B4-BE49-F238E27FC236}">
                <a16:creationId xmlns:a16="http://schemas.microsoft.com/office/drawing/2014/main" id="{601B00D1-26CA-6E96-8E98-42E7DC34BB55}"/>
              </a:ext>
            </a:extLst>
          </p:cNvPr>
          <p:cNvSpPr txBox="1">
            <a:spLocks/>
          </p:cNvSpPr>
          <p:nvPr/>
        </p:nvSpPr>
        <p:spPr>
          <a:xfrm>
            <a:off x="4458071" y="5143500"/>
            <a:ext cx="8229600" cy="2024397"/>
          </a:xfrm>
          <a:prstGeom prst="rect">
            <a:avLst/>
          </a:prstGeom>
          <a:no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ctr">
              <a:lnSpc>
                <a:spcPct val="150000"/>
              </a:lnSpc>
              <a:buClr>
                <a:srgbClr val="482007"/>
              </a:buClr>
              <a:buFont typeface="Wingdings" panose="05000000000000000000" pitchFamily="2" charset="2"/>
              <a:buChar char="Ø"/>
            </a:pPr>
            <a:r>
              <a:rPr lang="en-ID" sz="2800">
                <a:latin typeface="Montserrat" panose="00000500000000000000" pitchFamily="2" charset="0"/>
              </a:rPr>
              <a:t>Berani mengungkapkan pendapat</a:t>
            </a:r>
          </a:p>
          <a:p>
            <a:pPr marL="285750" indent="-285750" algn="ctr">
              <a:lnSpc>
                <a:spcPct val="150000"/>
              </a:lnSpc>
              <a:buClr>
                <a:srgbClr val="482007"/>
              </a:buClr>
              <a:buFont typeface="Wingdings" panose="05000000000000000000" pitchFamily="2" charset="2"/>
              <a:buChar char="Ø"/>
            </a:pPr>
            <a:r>
              <a:rPr lang="en-ID" sz="2800">
                <a:latin typeface="Montserrat" panose="00000500000000000000" pitchFamily="2" charset="0"/>
              </a:rPr>
              <a:t>Mampu mengambil keputusan sendiri</a:t>
            </a:r>
          </a:p>
          <a:p>
            <a:pPr marL="285750" indent="-285750" algn="ctr">
              <a:lnSpc>
                <a:spcPct val="150000"/>
              </a:lnSpc>
              <a:buClr>
                <a:srgbClr val="482007"/>
              </a:buClr>
              <a:buFont typeface="Wingdings" panose="05000000000000000000" pitchFamily="2" charset="2"/>
              <a:buChar char="Ø"/>
            </a:pPr>
            <a:r>
              <a:rPr lang="en-ID" sz="2800">
                <a:latin typeface="Montserrat" panose="00000500000000000000" pitchFamily="2" charset="0"/>
              </a:rPr>
              <a:t>Tidak takut menghadapi tantangan</a:t>
            </a:r>
          </a:p>
        </p:txBody>
      </p:sp>
      <p:pic>
        <p:nvPicPr>
          <p:cNvPr id="23" name="Graphic 22">
            <a:extLst>
              <a:ext uri="{FF2B5EF4-FFF2-40B4-BE49-F238E27FC236}">
                <a16:creationId xmlns:a16="http://schemas.microsoft.com/office/drawing/2014/main" id="{16F303AB-BA0C-CF60-AAD4-2A2E1AD295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2597607" y="3213010"/>
            <a:ext cx="3792538" cy="7771442"/>
          </a:xfrm>
          <a:prstGeom prst="rect">
            <a:avLst/>
          </a:prstGeom>
        </p:spPr>
      </p:pic>
      <p:sp>
        <p:nvSpPr>
          <p:cNvPr id="24" name="Rectangle 23">
            <a:extLst>
              <a:ext uri="{FF2B5EF4-FFF2-40B4-BE49-F238E27FC236}">
                <a16:creationId xmlns:a16="http://schemas.microsoft.com/office/drawing/2014/main" id="{1E6593A8-90B6-B07F-C784-E4727BED98A7}"/>
              </a:ext>
            </a:extLst>
          </p:cNvPr>
          <p:cNvSpPr/>
          <p:nvPr/>
        </p:nvSpPr>
        <p:spPr>
          <a:xfrm rot="20683802">
            <a:off x="13245032" y="3673520"/>
            <a:ext cx="2927514" cy="783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a:solidFill>
                  <a:schemeClr val="tx1"/>
                </a:solidFill>
                <a:latin typeface="Britannic Bold" panose="020B0903060703020204" pitchFamily="34" charset="0"/>
              </a:rPr>
              <a:t>TRUST YOURSELF</a:t>
            </a:r>
          </a:p>
        </p:txBody>
      </p:sp>
      <p:pic>
        <p:nvPicPr>
          <p:cNvPr id="26" name="Graphic 25">
            <a:extLst>
              <a:ext uri="{FF2B5EF4-FFF2-40B4-BE49-F238E27FC236}">
                <a16:creationId xmlns:a16="http://schemas.microsoft.com/office/drawing/2014/main" id="{7C0F0922-3B28-A1CE-C934-1F9D472518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41702" y="3675272"/>
            <a:ext cx="3555976" cy="7064114"/>
          </a:xfrm>
          <a:prstGeom prst="rect">
            <a:avLst/>
          </a:prstGeom>
        </p:spPr>
      </p:pic>
      <p:sp>
        <p:nvSpPr>
          <p:cNvPr id="27" name="Rectangle 26">
            <a:extLst>
              <a:ext uri="{FF2B5EF4-FFF2-40B4-BE49-F238E27FC236}">
                <a16:creationId xmlns:a16="http://schemas.microsoft.com/office/drawing/2014/main" id="{CCC274BD-DDD4-B71C-F4DE-CADB0132B541}"/>
              </a:ext>
            </a:extLst>
          </p:cNvPr>
          <p:cNvSpPr/>
          <p:nvPr/>
        </p:nvSpPr>
        <p:spPr>
          <a:xfrm>
            <a:off x="1974100" y="3824249"/>
            <a:ext cx="2293079" cy="8993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a:solidFill>
                  <a:schemeClr val="tx1"/>
                </a:solidFill>
                <a:latin typeface="Britannic Bold" panose="020B0903060703020204" pitchFamily="34" charset="0"/>
              </a:rPr>
              <a:t>DO NOT INSECURE</a:t>
            </a:r>
          </a:p>
        </p:txBody>
      </p:sp>
      <p:pic>
        <p:nvPicPr>
          <p:cNvPr id="29" name="Picture 28">
            <a:extLst>
              <a:ext uri="{FF2B5EF4-FFF2-40B4-BE49-F238E27FC236}">
                <a16:creationId xmlns:a16="http://schemas.microsoft.com/office/drawing/2014/main" id="{2DE8ACCD-8456-7B47-6F9E-52F6EB022F1C}"/>
              </a:ext>
            </a:extLst>
          </p:cNvPr>
          <p:cNvPicPr>
            <a:picLocks noChangeAspect="1"/>
          </p:cNvPicPr>
          <p:nvPr/>
        </p:nvPicPr>
        <p:blipFill>
          <a:blip r:embed="rId12"/>
          <a:stretch>
            <a:fillRect/>
          </a:stretch>
        </p:blipFill>
        <p:spPr>
          <a:xfrm>
            <a:off x="9400824" y="8205624"/>
            <a:ext cx="2081376" cy="2081376"/>
          </a:xfrm>
          <a:prstGeom prst="rect">
            <a:avLst/>
          </a:prstGeom>
        </p:spPr>
      </p:pic>
      <p:pic>
        <p:nvPicPr>
          <p:cNvPr id="31" name="Picture 30">
            <a:extLst>
              <a:ext uri="{FF2B5EF4-FFF2-40B4-BE49-F238E27FC236}">
                <a16:creationId xmlns:a16="http://schemas.microsoft.com/office/drawing/2014/main" id="{FC9B4CC4-F497-B10E-C65C-7185979240EE}"/>
              </a:ext>
            </a:extLst>
          </p:cNvPr>
          <p:cNvPicPr>
            <a:picLocks noChangeAspect="1"/>
          </p:cNvPicPr>
          <p:nvPr/>
        </p:nvPicPr>
        <p:blipFill>
          <a:blip r:embed="rId13"/>
          <a:stretch>
            <a:fillRect/>
          </a:stretch>
        </p:blipFill>
        <p:spPr>
          <a:xfrm rot="1041008">
            <a:off x="2041674" y="398567"/>
            <a:ext cx="3833271" cy="3833271"/>
          </a:xfrm>
          <a:prstGeom prst="rect">
            <a:avLst/>
          </a:prstGeom>
        </p:spPr>
      </p:pic>
      <p:sp>
        <p:nvSpPr>
          <p:cNvPr id="4" name="Google Shape;252;p7">
            <a:extLst>
              <a:ext uri="{FF2B5EF4-FFF2-40B4-BE49-F238E27FC236}">
                <a16:creationId xmlns:a16="http://schemas.microsoft.com/office/drawing/2014/main" id="{BA4D1F1C-059E-0E4D-6AD9-F70B3B0CEE9E}"/>
              </a:ext>
            </a:extLst>
          </p:cNvPr>
          <p:cNvSpPr/>
          <p:nvPr/>
        </p:nvSpPr>
        <p:spPr>
          <a:xfrm>
            <a:off x="-1381114" y="-85787"/>
            <a:ext cx="5358028" cy="2828987"/>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4">
              <a:alphaModFix/>
            </a:blip>
            <a:stretch>
              <a:fillRect/>
            </a:stretch>
          </a:blipFill>
          <a:ln>
            <a:noFill/>
          </a:ln>
        </p:spPr>
      </p:sp>
      <p:pic>
        <p:nvPicPr>
          <p:cNvPr id="33" name="Picture 32">
            <a:extLst>
              <a:ext uri="{FF2B5EF4-FFF2-40B4-BE49-F238E27FC236}">
                <a16:creationId xmlns:a16="http://schemas.microsoft.com/office/drawing/2014/main" id="{8642CB97-132A-E4CB-0D7D-DC3B79616227}"/>
              </a:ext>
            </a:extLst>
          </p:cNvPr>
          <p:cNvPicPr>
            <a:picLocks noChangeAspect="1"/>
          </p:cNvPicPr>
          <p:nvPr/>
        </p:nvPicPr>
        <p:blipFill>
          <a:blip r:embed="rId14"/>
          <a:stretch>
            <a:fillRect/>
          </a:stretch>
        </p:blipFill>
        <p:spPr>
          <a:xfrm rot="1979812">
            <a:off x="16373261" y="2552625"/>
            <a:ext cx="1828352" cy="1828352"/>
          </a:xfrm>
          <a:prstGeom prst="rect">
            <a:avLst/>
          </a:prstGeom>
        </p:spPr>
      </p:pic>
      <p:sp>
        <p:nvSpPr>
          <p:cNvPr id="8" name="Google Shape;252;p7">
            <a:extLst>
              <a:ext uri="{FF2B5EF4-FFF2-40B4-BE49-F238E27FC236}">
                <a16:creationId xmlns:a16="http://schemas.microsoft.com/office/drawing/2014/main" id="{F095E6F0-751B-0AB1-3E1D-965C1F0028FF}"/>
              </a:ext>
            </a:extLst>
          </p:cNvPr>
          <p:cNvSpPr/>
          <p:nvPr/>
        </p:nvSpPr>
        <p:spPr>
          <a:xfrm>
            <a:off x="17036846" y="3213010"/>
            <a:ext cx="1367268" cy="836969"/>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325328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946EC99-C61F-5BCB-F902-103ADE1742AE}"/>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D43000F4-E6E6-3823-1847-ABDD16AD7B97}"/>
              </a:ext>
            </a:extLst>
          </p:cNvPr>
          <p:cNvPicPr>
            <a:picLocks noChangeAspect="1"/>
          </p:cNvPicPr>
          <p:nvPr/>
        </p:nvPicPr>
        <p:blipFill>
          <a:blip r:embed="rId3"/>
          <a:stretch>
            <a:fillRect/>
          </a:stretch>
        </p:blipFill>
        <p:spPr>
          <a:xfrm>
            <a:off x="3514" y="3168"/>
            <a:ext cx="18400600" cy="10283832"/>
          </a:xfrm>
          <a:prstGeom prst="rect">
            <a:avLst/>
          </a:prstGeom>
        </p:spPr>
      </p:pic>
      <p:pic>
        <p:nvPicPr>
          <p:cNvPr id="15" name="Graphic 14">
            <a:extLst>
              <a:ext uri="{FF2B5EF4-FFF2-40B4-BE49-F238E27FC236}">
                <a16:creationId xmlns:a16="http://schemas.microsoft.com/office/drawing/2014/main" id="{D959858A-3C9E-733E-4788-6930E8F4A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17762" y="-345144"/>
            <a:ext cx="4762500" cy="2303060"/>
          </a:xfrm>
          <a:prstGeom prst="rect">
            <a:avLst/>
          </a:prstGeom>
        </p:spPr>
      </p:pic>
      <p:pic>
        <p:nvPicPr>
          <p:cNvPr id="9" name="Picture 8">
            <a:extLst>
              <a:ext uri="{FF2B5EF4-FFF2-40B4-BE49-F238E27FC236}">
                <a16:creationId xmlns:a16="http://schemas.microsoft.com/office/drawing/2014/main" id="{EC72BAA1-E9B9-1B48-D598-0D6438EFCD57}"/>
              </a:ext>
            </a:extLst>
          </p:cNvPr>
          <p:cNvPicPr>
            <a:picLocks noChangeAspect="1"/>
          </p:cNvPicPr>
          <p:nvPr/>
        </p:nvPicPr>
        <p:blipFill>
          <a:blip r:embed="rId6"/>
          <a:stretch>
            <a:fillRect/>
          </a:stretch>
        </p:blipFill>
        <p:spPr>
          <a:xfrm>
            <a:off x="13794013" y="-1450724"/>
            <a:ext cx="4762500" cy="4762500"/>
          </a:xfrm>
          <a:prstGeom prst="rect">
            <a:avLst/>
          </a:prstGeom>
        </p:spPr>
      </p:pic>
      <p:pic>
        <p:nvPicPr>
          <p:cNvPr id="17" name="Graphic 16">
            <a:extLst>
              <a:ext uri="{FF2B5EF4-FFF2-40B4-BE49-F238E27FC236}">
                <a16:creationId xmlns:a16="http://schemas.microsoft.com/office/drawing/2014/main" id="{A0A6687A-56AC-8F6F-384B-53059FCD6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10100" y="930526"/>
            <a:ext cx="8160164" cy="2405468"/>
          </a:xfrm>
          <a:prstGeom prst="rect">
            <a:avLst/>
          </a:prstGeom>
        </p:spPr>
      </p:pic>
      <p:pic>
        <p:nvPicPr>
          <p:cNvPr id="37" name="Picture 36">
            <a:extLst>
              <a:ext uri="{FF2B5EF4-FFF2-40B4-BE49-F238E27FC236}">
                <a16:creationId xmlns:a16="http://schemas.microsoft.com/office/drawing/2014/main" id="{1CC298BD-4837-A386-3FEC-AD6CA1C2027F}"/>
              </a:ext>
            </a:extLst>
          </p:cNvPr>
          <p:cNvPicPr>
            <a:picLocks noChangeAspect="1"/>
          </p:cNvPicPr>
          <p:nvPr/>
        </p:nvPicPr>
        <p:blipFill>
          <a:blip r:embed="rId9"/>
          <a:stretch>
            <a:fillRect/>
          </a:stretch>
        </p:blipFill>
        <p:spPr>
          <a:xfrm rot="21191878">
            <a:off x="14635831" y="2241382"/>
            <a:ext cx="4019684" cy="4019684"/>
          </a:xfrm>
          <a:prstGeom prst="rect">
            <a:avLst/>
          </a:prstGeom>
        </p:spPr>
      </p:pic>
      <p:pic>
        <p:nvPicPr>
          <p:cNvPr id="35" name="Picture 34">
            <a:extLst>
              <a:ext uri="{FF2B5EF4-FFF2-40B4-BE49-F238E27FC236}">
                <a16:creationId xmlns:a16="http://schemas.microsoft.com/office/drawing/2014/main" id="{E1412BA1-4467-64B5-0F68-75338FD16253}"/>
              </a:ext>
            </a:extLst>
          </p:cNvPr>
          <p:cNvPicPr>
            <a:picLocks noChangeAspect="1"/>
          </p:cNvPicPr>
          <p:nvPr/>
        </p:nvPicPr>
        <p:blipFill>
          <a:blip r:embed="rId10"/>
          <a:stretch>
            <a:fillRect/>
          </a:stretch>
        </p:blipFill>
        <p:spPr>
          <a:xfrm>
            <a:off x="3329576" y="4556760"/>
            <a:ext cx="15540668" cy="4972226"/>
          </a:xfrm>
          <a:prstGeom prst="rect">
            <a:avLst/>
          </a:prstGeom>
        </p:spPr>
      </p:pic>
      <p:pic>
        <p:nvPicPr>
          <p:cNvPr id="20" name="Graphic 19">
            <a:extLst>
              <a:ext uri="{FF2B5EF4-FFF2-40B4-BE49-F238E27FC236}">
                <a16:creationId xmlns:a16="http://schemas.microsoft.com/office/drawing/2014/main" id="{C5D53F07-BE05-D28C-6596-84260CB773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1245049" y="-188424"/>
            <a:ext cx="4147906" cy="1407723"/>
          </a:xfrm>
          <a:prstGeom prst="rect">
            <a:avLst/>
          </a:prstGeom>
        </p:spPr>
      </p:pic>
      <p:pic>
        <p:nvPicPr>
          <p:cNvPr id="39" name="Picture 38">
            <a:extLst>
              <a:ext uri="{FF2B5EF4-FFF2-40B4-BE49-F238E27FC236}">
                <a16:creationId xmlns:a16="http://schemas.microsoft.com/office/drawing/2014/main" id="{780AF4B4-58FD-3193-BBCC-07598E00CCB8}"/>
              </a:ext>
            </a:extLst>
          </p:cNvPr>
          <p:cNvPicPr>
            <a:picLocks noChangeAspect="1"/>
          </p:cNvPicPr>
          <p:nvPr/>
        </p:nvPicPr>
        <p:blipFill>
          <a:blip r:embed="rId13"/>
          <a:stretch>
            <a:fillRect/>
          </a:stretch>
        </p:blipFill>
        <p:spPr>
          <a:xfrm>
            <a:off x="-827497" y="6686892"/>
            <a:ext cx="4147906" cy="2436577"/>
          </a:xfrm>
          <a:prstGeom prst="rect">
            <a:avLst/>
          </a:prstGeom>
        </p:spPr>
      </p:pic>
      <p:pic>
        <p:nvPicPr>
          <p:cNvPr id="32" name="Graphic 31">
            <a:extLst>
              <a:ext uri="{FF2B5EF4-FFF2-40B4-BE49-F238E27FC236}">
                <a16:creationId xmlns:a16="http://schemas.microsoft.com/office/drawing/2014/main" id="{1FCC2FA2-79FE-4054-B146-AFAF3A30D9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6238" y="5217827"/>
            <a:ext cx="5046675" cy="5374709"/>
          </a:xfrm>
          <a:prstGeom prst="rect">
            <a:avLst/>
          </a:prstGeom>
        </p:spPr>
      </p:pic>
      <p:sp>
        <p:nvSpPr>
          <p:cNvPr id="40" name="Title 1"/>
          <p:cNvSpPr txBox="1">
            <a:spLocks/>
          </p:cNvSpPr>
          <p:nvPr/>
        </p:nvSpPr>
        <p:spPr>
          <a:xfrm>
            <a:off x="1053835" y="7518926"/>
            <a:ext cx="4364056" cy="103172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3200" b="1">
                <a:latin typeface="Montserrat" panose="00000500000000000000" pitchFamily="2" charset="0"/>
              </a:rPr>
              <a:t>Hambatan dalam Membangun Percaya Diri</a:t>
            </a:r>
          </a:p>
        </p:txBody>
      </p:sp>
      <p:pic>
        <p:nvPicPr>
          <p:cNvPr id="41" name="Picture 40">
            <a:extLst>
              <a:ext uri="{FF2B5EF4-FFF2-40B4-BE49-F238E27FC236}">
                <a16:creationId xmlns:a16="http://schemas.microsoft.com/office/drawing/2014/main" id="{4893E248-6C2A-7DD6-DB60-47EFB1BB6E95}"/>
              </a:ext>
            </a:extLst>
          </p:cNvPr>
          <p:cNvPicPr>
            <a:picLocks noChangeAspect="1"/>
          </p:cNvPicPr>
          <p:nvPr/>
        </p:nvPicPr>
        <p:blipFill>
          <a:blip r:embed="rId13"/>
          <a:stretch>
            <a:fillRect/>
          </a:stretch>
        </p:blipFill>
        <p:spPr>
          <a:xfrm flipH="1">
            <a:off x="12702611" y="7488818"/>
            <a:ext cx="5919014" cy="2857750"/>
          </a:xfrm>
          <a:prstGeom prst="rect">
            <a:avLst/>
          </a:prstGeom>
        </p:spPr>
      </p:pic>
      <p:sp>
        <p:nvSpPr>
          <p:cNvPr id="42" name="Content Placeholder 2"/>
          <p:cNvSpPr txBox="1">
            <a:spLocks/>
          </p:cNvSpPr>
          <p:nvPr/>
        </p:nvSpPr>
        <p:spPr>
          <a:xfrm>
            <a:off x="6168469" y="5658194"/>
            <a:ext cx="11065695" cy="22806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n-ID" sz="3600">
                <a:latin typeface="Montserrat" panose="00000500000000000000" pitchFamily="2" charset="0"/>
              </a:rPr>
              <a:t>Kritik yang berlebihan</a:t>
            </a:r>
          </a:p>
          <a:p>
            <a:pPr marL="457200" indent="-457200">
              <a:buFont typeface="Arial" panose="020B0604020202020204" pitchFamily="34" charset="0"/>
              <a:buChar char="•"/>
            </a:pPr>
            <a:r>
              <a:rPr lang="en-ID" sz="3600">
                <a:latin typeface="Montserrat" panose="00000500000000000000" pitchFamily="2" charset="0"/>
              </a:rPr>
              <a:t>Perbandingan sosial (termasuk media sosial)</a:t>
            </a:r>
          </a:p>
          <a:p>
            <a:pPr marL="457200" indent="-457200">
              <a:buFont typeface="Arial" panose="020B0604020202020204" pitchFamily="34" charset="0"/>
              <a:buChar char="•"/>
            </a:pPr>
            <a:r>
              <a:rPr lang="en-ID" sz="3600">
                <a:latin typeface="Montserrat" panose="00000500000000000000" pitchFamily="2" charset="0"/>
              </a:rPr>
              <a:t>Tekanan dari lingkungan sekitar</a:t>
            </a:r>
          </a:p>
        </p:txBody>
      </p:sp>
      <p:pic>
        <p:nvPicPr>
          <p:cNvPr id="44" name="Picture 43">
            <a:extLst>
              <a:ext uri="{FF2B5EF4-FFF2-40B4-BE49-F238E27FC236}">
                <a16:creationId xmlns:a16="http://schemas.microsoft.com/office/drawing/2014/main" id="{9857910E-38C0-A9A3-5A8B-AF1C2B3EAA3F}"/>
              </a:ext>
            </a:extLst>
          </p:cNvPr>
          <p:cNvPicPr>
            <a:picLocks noChangeAspect="1"/>
          </p:cNvPicPr>
          <p:nvPr/>
        </p:nvPicPr>
        <p:blipFill>
          <a:blip r:embed="rId16"/>
          <a:stretch>
            <a:fillRect/>
          </a:stretch>
        </p:blipFill>
        <p:spPr>
          <a:xfrm rot="521239">
            <a:off x="10173756" y="7283465"/>
            <a:ext cx="2534374" cy="2534374"/>
          </a:xfrm>
          <a:prstGeom prst="rect">
            <a:avLst/>
          </a:prstGeom>
        </p:spPr>
      </p:pic>
    </p:spTree>
    <p:extLst>
      <p:ext uri="{BB962C8B-B14F-4D97-AF65-F5344CB8AC3E}">
        <p14:creationId xmlns:p14="http://schemas.microsoft.com/office/powerpoint/2010/main" val="1718197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 name="Graphic 2">
            <a:extLst>
              <a:ext uri="{FF2B5EF4-FFF2-40B4-BE49-F238E27FC236}">
                <a16:creationId xmlns:a16="http://schemas.microsoft.com/office/drawing/2014/main" id="{CC32B144-C35A-85F4-0F3E-BE0118F88F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3291" y="-426243"/>
            <a:ext cx="25672995" cy="13243083"/>
          </a:xfrm>
          <a:prstGeom prst="rect">
            <a:avLst/>
          </a:prstGeom>
        </p:spPr>
      </p:pic>
      <p:pic>
        <p:nvPicPr>
          <p:cNvPr id="9" name="Graphic 8">
            <a:extLst>
              <a:ext uri="{FF2B5EF4-FFF2-40B4-BE49-F238E27FC236}">
                <a16:creationId xmlns:a16="http://schemas.microsoft.com/office/drawing/2014/main" id="{D907883B-A8B3-425B-3F54-0ADA2239D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43268" y="-993735"/>
            <a:ext cx="5743251" cy="2491664"/>
          </a:xfrm>
          <a:prstGeom prst="rect">
            <a:avLst/>
          </a:prstGeom>
        </p:spPr>
      </p:pic>
      <p:pic>
        <p:nvPicPr>
          <p:cNvPr id="5" name="Graphic 4">
            <a:extLst>
              <a:ext uri="{FF2B5EF4-FFF2-40B4-BE49-F238E27FC236}">
                <a16:creationId xmlns:a16="http://schemas.microsoft.com/office/drawing/2014/main" id="{2A36F6A1-83D5-77C7-6CD6-9B55FD365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2026" y="2553793"/>
            <a:ext cx="8481697" cy="10095955"/>
          </a:xfrm>
          <a:prstGeom prst="rect">
            <a:avLst/>
          </a:prstGeom>
        </p:spPr>
      </p:pic>
      <p:pic>
        <p:nvPicPr>
          <p:cNvPr id="14" name="Graphic 13">
            <a:extLst>
              <a:ext uri="{FF2B5EF4-FFF2-40B4-BE49-F238E27FC236}">
                <a16:creationId xmlns:a16="http://schemas.microsoft.com/office/drawing/2014/main" id="{9F6ED9AA-87A3-EDEA-5490-4CB0EB0856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20623" y="442065"/>
            <a:ext cx="12670368" cy="2111728"/>
          </a:xfrm>
          <a:prstGeom prst="rect">
            <a:avLst/>
          </a:prstGeom>
        </p:spPr>
      </p:pic>
      <p:sp>
        <p:nvSpPr>
          <p:cNvPr id="6" name="Title 1"/>
          <p:cNvSpPr txBox="1">
            <a:spLocks/>
          </p:cNvSpPr>
          <p:nvPr/>
        </p:nvSpPr>
        <p:spPr>
          <a:xfrm>
            <a:off x="4563741" y="3817060"/>
            <a:ext cx="8229600" cy="594042"/>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2400" b="1">
                <a:solidFill>
                  <a:schemeClr val="bg1"/>
                </a:solidFill>
                <a:latin typeface="Montserrat" panose="00000500000000000000" pitchFamily="2" charset="0"/>
              </a:rPr>
              <a:t>Cara Membangun Percaya Diri pada Remaja</a:t>
            </a:r>
          </a:p>
        </p:txBody>
      </p:sp>
      <p:sp>
        <p:nvSpPr>
          <p:cNvPr id="7" name="Content Placeholder 2"/>
          <p:cNvSpPr txBox="1">
            <a:spLocks/>
          </p:cNvSpPr>
          <p:nvPr/>
        </p:nvSpPr>
        <p:spPr>
          <a:xfrm>
            <a:off x="5301670" y="4380533"/>
            <a:ext cx="6809426" cy="22645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150000"/>
              </a:lnSpc>
              <a:buClr>
                <a:schemeClr val="bg1"/>
              </a:buClr>
              <a:buFont typeface="Wingdings" panose="05000000000000000000" pitchFamily="2" charset="2"/>
              <a:buChar char="v"/>
            </a:pPr>
            <a:r>
              <a:rPr lang="en-ID" sz="2400">
                <a:solidFill>
                  <a:schemeClr val="bg1"/>
                </a:solidFill>
                <a:latin typeface="Montserrat" panose="00000500000000000000" pitchFamily="2" charset="0"/>
              </a:rPr>
              <a:t>Menghargai usaha dan pencapaian diri</a:t>
            </a:r>
          </a:p>
          <a:p>
            <a:pPr marL="457200" indent="-457200">
              <a:lnSpc>
                <a:spcPct val="150000"/>
              </a:lnSpc>
              <a:buClr>
                <a:schemeClr val="bg1"/>
              </a:buClr>
              <a:buFont typeface="Wingdings" panose="05000000000000000000" pitchFamily="2" charset="2"/>
              <a:buChar char="v"/>
            </a:pPr>
            <a:r>
              <a:rPr lang="en-ID" sz="2400">
                <a:solidFill>
                  <a:schemeClr val="bg1"/>
                </a:solidFill>
                <a:latin typeface="Montserrat" panose="00000500000000000000" pitchFamily="2" charset="0"/>
              </a:rPr>
              <a:t>Fokus pada kelebihan, bukan kekurangan</a:t>
            </a:r>
          </a:p>
          <a:p>
            <a:pPr marL="457200" indent="-457200">
              <a:lnSpc>
                <a:spcPct val="150000"/>
              </a:lnSpc>
              <a:buClr>
                <a:schemeClr val="bg1"/>
              </a:buClr>
              <a:buFont typeface="Wingdings" panose="05000000000000000000" pitchFamily="2" charset="2"/>
              <a:buChar char="v"/>
            </a:pPr>
            <a:r>
              <a:rPr lang="en-ID" sz="2400">
                <a:solidFill>
                  <a:schemeClr val="bg1"/>
                </a:solidFill>
                <a:latin typeface="Montserrat" panose="00000500000000000000" pitchFamily="2" charset="0"/>
              </a:rPr>
              <a:t>Mengelola rasa takut dan keraguan</a:t>
            </a:r>
          </a:p>
        </p:txBody>
      </p:sp>
      <p:sp>
        <p:nvSpPr>
          <p:cNvPr id="323" name="Google Shape;323;p9"/>
          <p:cNvSpPr/>
          <p:nvPr/>
        </p:nvSpPr>
        <p:spPr>
          <a:xfrm>
            <a:off x="12583367" y="3858054"/>
            <a:ext cx="4167340" cy="7353401"/>
          </a:xfrm>
          <a:custGeom>
            <a:avLst/>
            <a:gdLst/>
            <a:ahLst/>
            <a:cxnLst/>
            <a:rect l="l" t="t" r="r" b="b"/>
            <a:pathLst>
              <a:path w="6719095" h="10623076" extrusionOk="0">
                <a:moveTo>
                  <a:pt x="0" y="0"/>
                </a:moveTo>
                <a:lnTo>
                  <a:pt x="6719095" y="0"/>
                </a:lnTo>
                <a:lnTo>
                  <a:pt x="6719095" y="10623075"/>
                </a:lnTo>
                <a:lnTo>
                  <a:pt x="0" y="10623075"/>
                </a:lnTo>
                <a:lnTo>
                  <a:pt x="0" y="0"/>
                </a:lnTo>
                <a:close/>
              </a:path>
            </a:pathLst>
          </a:custGeom>
          <a:blipFill rotWithShape="1">
            <a:blip r:embed="rId11">
              <a:alphaModFix/>
            </a:blip>
            <a:stretch>
              <a:fillRect/>
            </a:stretch>
          </a:blipFill>
          <a:ln>
            <a:noFill/>
          </a:ln>
        </p:spPr>
      </p:sp>
      <p:pic>
        <p:nvPicPr>
          <p:cNvPr id="15" name="Picture 14">
            <a:extLst>
              <a:ext uri="{FF2B5EF4-FFF2-40B4-BE49-F238E27FC236}">
                <a16:creationId xmlns:a16="http://schemas.microsoft.com/office/drawing/2014/main" id="{C990235F-0FFD-8B50-4316-ACC088372F8D}"/>
              </a:ext>
            </a:extLst>
          </p:cNvPr>
          <p:cNvPicPr>
            <a:picLocks noChangeAspect="1"/>
          </p:cNvPicPr>
          <p:nvPr/>
        </p:nvPicPr>
        <p:blipFill>
          <a:blip r:embed="rId12"/>
          <a:stretch>
            <a:fillRect/>
          </a:stretch>
        </p:blipFill>
        <p:spPr>
          <a:xfrm>
            <a:off x="14196481" y="-1668781"/>
            <a:ext cx="4762500" cy="4762500"/>
          </a:xfrm>
          <a:prstGeom prst="rect">
            <a:avLst/>
          </a:prstGeom>
        </p:spPr>
      </p:pic>
      <p:pic>
        <p:nvPicPr>
          <p:cNvPr id="17" name="Picture 16">
            <a:extLst>
              <a:ext uri="{FF2B5EF4-FFF2-40B4-BE49-F238E27FC236}">
                <a16:creationId xmlns:a16="http://schemas.microsoft.com/office/drawing/2014/main" id="{5DBD2322-4C23-B182-966D-8BBC491319AD}"/>
              </a:ext>
            </a:extLst>
          </p:cNvPr>
          <p:cNvPicPr>
            <a:picLocks noChangeAspect="1"/>
          </p:cNvPicPr>
          <p:nvPr/>
        </p:nvPicPr>
        <p:blipFill>
          <a:blip r:embed="rId13"/>
          <a:stretch>
            <a:fillRect/>
          </a:stretch>
        </p:blipFill>
        <p:spPr>
          <a:xfrm rot="1857404">
            <a:off x="1736494" y="1854376"/>
            <a:ext cx="1573670" cy="1182985"/>
          </a:xfrm>
          <a:prstGeom prst="rect">
            <a:avLst/>
          </a:prstGeom>
        </p:spPr>
      </p:pic>
      <p:pic>
        <p:nvPicPr>
          <p:cNvPr id="11" name="Graphic 10">
            <a:extLst>
              <a:ext uri="{FF2B5EF4-FFF2-40B4-BE49-F238E27FC236}">
                <a16:creationId xmlns:a16="http://schemas.microsoft.com/office/drawing/2014/main" id="{C95FC74B-122F-0902-E06B-4B18CBEC47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492" y="2649854"/>
            <a:ext cx="2650135" cy="443865"/>
          </a:xfrm>
          <a:prstGeom prst="rect">
            <a:avLst/>
          </a:prstGeom>
        </p:spPr>
      </p:pic>
      <p:pic>
        <p:nvPicPr>
          <p:cNvPr id="12" name="Graphic 11">
            <a:extLst>
              <a:ext uri="{FF2B5EF4-FFF2-40B4-BE49-F238E27FC236}">
                <a16:creationId xmlns:a16="http://schemas.microsoft.com/office/drawing/2014/main" id="{F3699C34-ADD4-4007-5508-BFE1F111B8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38674" y="2283018"/>
            <a:ext cx="2650135" cy="443865"/>
          </a:xfrm>
          <a:prstGeom prst="rect">
            <a:avLst/>
          </a:prstGeom>
        </p:spPr>
      </p:pic>
      <p:pic>
        <p:nvPicPr>
          <p:cNvPr id="19" name="Graphic 18">
            <a:extLst>
              <a:ext uri="{FF2B5EF4-FFF2-40B4-BE49-F238E27FC236}">
                <a16:creationId xmlns:a16="http://schemas.microsoft.com/office/drawing/2014/main" id="{4E558EB1-E890-BF6F-1B70-DB3DB65982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1336147" flipH="1">
            <a:off x="2996747" y="6795673"/>
            <a:ext cx="1900876" cy="24166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D810267C-FB30-BD2C-D03D-5C0476761AFC}"/>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D13DBE1F-4509-9975-C727-06B749831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311611" y="-203821"/>
            <a:ext cx="24998129" cy="13243083"/>
          </a:xfrm>
          <a:prstGeom prst="rect">
            <a:avLst/>
          </a:prstGeom>
        </p:spPr>
      </p:pic>
      <p:pic>
        <p:nvPicPr>
          <p:cNvPr id="9" name="Graphic 8">
            <a:extLst>
              <a:ext uri="{FF2B5EF4-FFF2-40B4-BE49-F238E27FC236}">
                <a16:creationId xmlns:a16="http://schemas.microsoft.com/office/drawing/2014/main" id="{F77F3B35-1DFD-5D10-15E6-B7903182F3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5835134" y="-203821"/>
            <a:ext cx="5305575" cy="2491664"/>
          </a:xfrm>
          <a:prstGeom prst="rect">
            <a:avLst/>
          </a:prstGeom>
        </p:spPr>
      </p:pic>
      <p:pic>
        <p:nvPicPr>
          <p:cNvPr id="14" name="Graphic 13">
            <a:extLst>
              <a:ext uri="{FF2B5EF4-FFF2-40B4-BE49-F238E27FC236}">
                <a16:creationId xmlns:a16="http://schemas.microsoft.com/office/drawing/2014/main" id="{7267323D-DA80-E7E9-70B1-9AA58A40DA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7427" y="-459674"/>
            <a:ext cx="12670368" cy="2111728"/>
          </a:xfrm>
          <a:prstGeom prst="rect">
            <a:avLst/>
          </a:prstGeom>
        </p:spPr>
      </p:pic>
      <p:pic>
        <p:nvPicPr>
          <p:cNvPr id="15" name="Picture 14">
            <a:extLst>
              <a:ext uri="{FF2B5EF4-FFF2-40B4-BE49-F238E27FC236}">
                <a16:creationId xmlns:a16="http://schemas.microsoft.com/office/drawing/2014/main" id="{7001763A-7845-5985-0BCD-09A61BA26D10}"/>
              </a:ext>
            </a:extLst>
          </p:cNvPr>
          <p:cNvPicPr>
            <a:picLocks noChangeAspect="1"/>
          </p:cNvPicPr>
          <p:nvPr/>
        </p:nvPicPr>
        <p:blipFill>
          <a:blip r:embed="rId9"/>
          <a:stretch>
            <a:fillRect/>
          </a:stretch>
        </p:blipFill>
        <p:spPr>
          <a:xfrm>
            <a:off x="13725421" y="-1613013"/>
            <a:ext cx="4762500" cy="4762500"/>
          </a:xfrm>
          <a:prstGeom prst="rect">
            <a:avLst/>
          </a:prstGeom>
        </p:spPr>
      </p:pic>
      <p:pic>
        <p:nvPicPr>
          <p:cNvPr id="11" name="Graphic 10">
            <a:extLst>
              <a:ext uri="{FF2B5EF4-FFF2-40B4-BE49-F238E27FC236}">
                <a16:creationId xmlns:a16="http://schemas.microsoft.com/office/drawing/2014/main" id="{ACE45595-675A-4630-B767-806A702213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08342" y="3435909"/>
            <a:ext cx="2117407" cy="354640"/>
          </a:xfrm>
          <a:prstGeom prst="rect">
            <a:avLst/>
          </a:prstGeom>
        </p:spPr>
      </p:pic>
      <p:pic>
        <p:nvPicPr>
          <p:cNvPr id="12" name="Graphic 11">
            <a:extLst>
              <a:ext uri="{FF2B5EF4-FFF2-40B4-BE49-F238E27FC236}">
                <a16:creationId xmlns:a16="http://schemas.microsoft.com/office/drawing/2014/main" id="{617F73DD-28BA-E2F9-5B6C-A37EE6C365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00079" y="2402350"/>
            <a:ext cx="2650135" cy="443865"/>
          </a:xfrm>
          <a:prstGeom prst="rect">
            <a:avLst/>
          </a:prstGeom>
        </p:spPr>
      </p:pic>
      <p:pic>
        <p:nvPicPr>
          <p:cNvPr id="16" name="Picture 15">
            <a:extLst>
              <a:ext uri="{FF2B5EF4-FFF2-40B4-BE49-F238E27FC236}">
                <a16:creationId xmlns:a16="http://schemas.microsoft.com/office/drawing/2014/main" id="{D2DCC5C1-657E-9126-7D7A-98A485A9F8DF}"/>
              </a:ext>
            </a:extLst>
          </p:cNvPr>
          <p:cNvPicPr>
            <a:picLocks noChangeAspect="1"/>
          </p:cNvPicPr>
          <p:nvPr/>
        </p:nvPicPr>
        <p:blipFill>
          <a:blip r:embed="rId12"/>
          <a:stretch>
            <a:fillRect/>
          </a:stretch>
        </p:blipFill>
        <p:spPr>
          <a:xfrm rot="21313940">
            <a:off x="8084752" y="40329"/>
            <a:ext cx="3598533" cy="2003363"/>
          </a:xfrm>
          <a:prstGeom prst="rect">
            <a:avLst/>
          </a:prstGeom>
        </p:spPr>
      </p:pic>
      <p:pic>
        <p:nvPicPr>
          <p:cNvPr id="4" name="Graphic 3">
            <a:extLst>
              <a:ext uri="{FF2B5EF4-FFF2-40B4-BE49-F238E27FC236}">
                <a16:creationId xmlns:a16="http://schemas.microsoft.com/office/drawing/2014/main" id="{A5BDAFAF-E9CE-AD25-45AE-EFE77FB03D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72332" y="1468658"/>
            <a:ext cx="8877524" cy="7302480"/>
          </a:xfrm>
          <a:prstGeom prst="rect">
            <a:avLst/>
          </a:prstGeom>
        </p:spPr>
      </p:pic>
      <p:sp>
        <p:nvSpPr>
          <p:cNvPr id="20" name="Rectangle 19">
            <a:extLst>
              <a:ext uri="{FF2B5EF4-FFF2-40B4-BE49-F238E27FC236}">
                <a16:creationId xmlns:a16="http://schemas.microsoft.com/office/drawing/2014/main" id="{D386DDA0-AE8F-55E7-4FB7-1B56DC097874}"/>
              </a:ext>
            </a:extLst>
          </p:cNvPr>
          <p:cNvSpPr/>
          <p:nvPr/>
        </p:nvSpPr>
        <p:spPr>
          <a:xfrm rot="21355246">
            <a:off x="6627446" y="5171971"/>
            <a:ext cx="7277100" cy="30637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r>
              <a:rPr lang="en-ID" sz="2400">
                <a:solidFill>
                  <a:schemeClr val="tx1"/>
                </a:solidFill>
                <a:latin typeface="Montserrat" panose="00000500000000000000" pitchFamily="2" charset="0"/>
              </a:rPr>
              <a:t>Mendorong Komunikasi Terbuka dengan Orang di Sekitar</a:t>
            </a:r>
          </a:p>
          <a:p>
            <a:pPr marL="285750" indent="-285750" algn="ctr">
              <a:buFont typeface="Wingdings" panose="05000000000000000000" pitchFamily="2" charset="2"/>
              <a:buChar char="v"/>
            </a:pPr>
            <a:r>
              <a:rPr lang="en-ID" sz="2400">
                <a:solidFill>
                  <a:schemeClr val="tx1"/>
                </a:solidFill>
                <a:latin typeface="Montserrat" panose="00000500000000000000" pitchFamily="2" charset="0"/>
              </a:rPr>
              <a:t>Dukungan Tanpa Kontrol Berlebihan</a:t>
            </a:r>
          </a:p>
          <a:p>
            <a:pPr marL="285750" indent="-285750" algn="ctr">
              <a:buFont typeface="Wingdings" panose="05000000000000000000" pitchFamily="2" charset="2"/>
              <a:buChar char="v"/>
            </a:pPr>
            <a:r>
              <a:rPr lang="en-ID" sz="2400">
                <a:solidFill>
                  <a:schemeClr val="tx1"/>
                </a:solidFill>
                <a:latin typeface="Montserrat" panose="00000500000000000000" pitchFamily="2" charset="0"/>
              </a:rPr>
              <a:t>Pelajari dari Pengalaman Nyata</a:t>
            </a:r>
          </a:p>
        </p:txBody>
      </p:sp>
      <p:sp>
        <p:nvSpPr>
          <p:cNvPr id="18" name="Rectangle 17">
            <a:extLst>
              <a:ext uri="{FF2B5EF4-FFF2-40B4-BE49-F238E27FC236}">
                <a16:creationId xmlns:a16="http://schemas.microsoft.com/office/drawing/2014/main" id="{464E68E6-36E3-5FB8-B5BF-841ACBF0D58C}"/>
              </a:ext>
            </a:extLst>
          </p:cNvPr>
          <p:cNvSpPr/>
          <p:nvPr/>
        </p:nvSpPr>
        <p:spPr>
          <a:xfrm rot="21345033">
            <a:off x="6603815" y="4489378"/>
            <a:ext cx="7277100" cy="13977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b="1">
                <a:solidFill>
                  <a:schemeClr val="tx1"/>
                </a:solidFill>
                <a:latin typeface="Montserrat" panose="00000500000000000000" pitchFamily="2" charset="0"/>
              </a:rPr>
              <a:t>Peran Orang di Sekitar dalam Membangun Percaya Diri</a:t>
            </a:r>
            <a:endParaRPr lang="en-ID" sz="2400" b="1">
              <a:solidFill>
                <a:schemeClr val="tx1"/>
              </a:solidFill>
              <a:latin typeface="Montserrat" panose="00000500000000000000" pitchFamily="2" charset="0"/>
            </a:endParaRPr>
          </a:p>
        </p:txBody>
      </p:sp>
      <p:pic>
        <p:nvPicPr>
          <p:cNvPr id="22" name="Graphic 21">
            <a:extLst>
              <a:ext uri="{FF2B5EF4-FFF2-40B4-BE49-F238E27FC236}">
                <a16:creationId xmlns:a16="http://schemas.microsoft.com/office/drawing/2014/main" id="{DBE8AE9E-351D-3057-F850-17868BCC37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351166" y="2316114"/>
            <a:ext cx="4901522" cy="8148123"/>
          </a:xfrm>
          <a:prstGeom prst="rect">
            <a:avLst/>
          </a:prstGeom>
        </p:spPr>
      </p:pic>
      <p:pic>
        <p:nvPicPr>
          <p:cNvPr id="26" name="Graphic 25">
            <a:extLst>
              <a:ext uri="{FF2B5EF4-FFF2-40B4-BE49-F238E27FC236}">
                <a16:creationId xmlns:a16="http://schemas.microsoft.com/office/drawing/2014/main" id="{A693969E-261B-4204-D69B-BFAFE63A29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1055" y="6959251"/>
            <a:ext cx="14075726" cy="3643129"/>
          </a:xfrm>
          <a:prstGeom prst="rect">
            <a:avLst/>
          </a:prstGeom>
        </p:spPr>
      </p:pic>
      <p:pic>
        <p:nvPicPr>
          <p:cNvPr id="28" name="Picture 27">
            <a:extLst>
              <a:ext uri="{FF2B5EF4-FFF2-40B4-BE49-F238E27FC236}">
                <a16:creationId xmlns:a16="http://schemas.microsoft.com/office/drawing/2014/main" id="{C2867953-8C56-13DF-F2C3-4F0606ACC4E0}"/>
              </a:ext>
            </a:extLst>
          </p:cNvPr>
          <p:cNvPicPr>
            <a:picLocks noChangeAspect="1"/>
          </p:cNvPicPr>
          <p:nvPr/>
        </p:nvPicPr>
        <p:blipFill>
          <a:blip r:embed="rId19"/>
          <a:stretch>
            <a:fillRect/>
          </a:stretch>
        </p:blipFill>
        <p:spPr>
          <a:xfrm rot="19869324">
            <a:off x="13366745" y="5853137"/>
            <a:ext cx="4178441" cy="4178441"/>
          </a:xfrm>
          <a:prstGeom prst="rect">
            <a:avLst/>
          </a:prstGeom>
        </p:spPr>
      </p:pic>
      <p:pic>
        <p:nvPicPr>
          <p:cNvPr id="24" name="Graphic 23">
            <a:extLst>
              <a:ext uri="{FF2B5EF4-FFF2-40B4-BE49-F238E27FC236}">
                <a16:creationId xmlns:a16="http://schemas.microsoft.com/office/drawing/2014/main" id="{3F43809A-5AEE-40FA-AE1F-2BFFAB502F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136" y="8273199"/>
            <a:ext cx="20673148" cy="2232700"/>
          </a:xfrm>
          <a:prstGeom prst="rect">
            <a:avLst/>
          </a:prstGeom>
        </p:spPr>
      </p:pic>
    </p:spTree>
    <p:extLst>
      <p:ext uri="{BB962C8B-B14F-4D97-AF65-F5344CB8AC3E}">
        <p14:creationId xmlns:p14="http://schemas.microsoft.com/office/powerpoint/2010/main" val="322407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1E88E70F-57A3-0BF6-41A0-6E26A7129D4C}"/>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C01AD028-B856-4C99-EF97-B22D999F68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311611" y="-203821"/>
            <a:ext cx="24998129" cy="13243083"/>
          </a:xfrm>
          <a:prstGeom prst="rect">
            <a:avLst/>
          </a:prstGeom>
        </p:spPr>
      </p:pic>
      <p:pic>
        <p:nvPicPr>
          <p:cNvPr id="9" name="Graphic 8">
            <a:extLst>
              <a:ext uri="{FF2B5EF4-FFF2-40B4-BE49-F238E27FC236}">
                <a16:creationId xmlns:a16="http://schemas.microsoft.com/office/drawing/2014/main" id="{6F0C9334-0967-061F-4E77-042667A655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689906" y="1600383"/>
            <a:ext cx="5305575" cy="2491664"/>
          </a:xfrm>
          <a:prstGeom prst="rect">
            <a:avLst/>
          </a:prstGeom>
        </p:spPr>
      </p:pic>
      <p:pic>
        <p:nvPicPr>
          <p:cNvPr id="14" name="Graphic 13">
            <a:extLst>
              <a:ext uri="{FF2B5EF4-FFF2-40B4-BE49-F238E27FC236}">
                <a16:creationId xmlns:a16="http://schemas.microsoft.com/office/drawing/2014/main" id="{2EF930EC-40F3-DDC6-B000-F3A3F453F9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7595" y="402956"/>
            <a:ext cx="8579403" cy="1429901"/>
          </a:xfrm>
          <a:prstGeom prst="rect">
            <a:avLst/>
          </a:prstGeom>
        </p:spPr>
      </p:pic>
      <p:pic>
        <p:nvPicPr>
          <p:cNvPr id="11" name="Graphic 10">
            <a:extLst>
              <a:ext uri="{FF2B5EF4-FFF2-40B4-BE49-F238E27FC236}">
                <a16:creationId xmlns:a16="http://schemas.microsoft.com/office/drawing/2014/main" id="{3CF4140B-EECF-61FC-FEE9-EC68506AE6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08342" y="3435909"/>
            <a:ext cx="2117407" cy="354640"/>
          </a:xfrm>
          <a:prstGeom prst="rect">
            <a:avLst/>
          </a:prstGeom>
        </p:spPr>
      </p:pic>
      <p:pic>
        <p:nvPicPr>
          <p:cNvPr id="12" name="Graphic 11">
            <a:extLst>
              <a:ext uri="{FF2B5EF4-FFF2-40B4-BE49-F238E27FC236}">
                <a16:creationId xmlns:a16="http://schemas.microsoft.com/office/drawing/2014/main" id="{64500C80-FB3C-CCCA-66A0-8AA29CFAF2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6188" y="2498809"/>
            <a:ext cx="2650135" cy="443865"/>
          </a:xfrm>
          <a:prstGeom prst="rect">
            <a:avLst/>
          </a:prstGeom>
        </p:spPr>
      </p:pic>
      <p:pic>
        <p:nvPicPr>
          <p:cNvPr id="6" name="Graphic 5">
            <a:extLst>
              <a:ext uri="{FF2B5EF4-FFF2-40B4-BE49-F238E27FC236}">
                <a16:creationId xmlns:a16="http://schemas.microsoft.com/office/drawing/2014/main" id="{AB911EED-A137-B898-C115-49D1FBF6B2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207" y="-438626"/>
            <a:ext cx="16448491" cy="15152279"/>
          </a:xfrm>
          <a:prstGeom prst="rect">
            <a:avLst/>
          </a:prstGeom>
        </p:spPr>
      </p:pic>
      <p:pic>
        <p:nvPicPr>
          <p:cNvPr id="15" name="Picture 14">
            <a:extLst>
              <a:ext uri="{FF2B5EF4-FFF2-40B4-BE49-F238E27FC236}">
                <a16:creationId xmlns:a16="http://schemas.microsoft.com/office/drawing/2014/main" id="{074EC8C5-8611-AD88-C0A7-187FC712008F}"/>
              </a:ext>
            </a:extLst>
          </p:cNvPr>
          <p:cNvPicPr>
            <a:picLocks noChangeAspect="1"/>
          </p:cNvPicPr>
          <p:nvPr/>
        </p:nvPicPr>
        <p:blipFill>
          <a:blip r:embed="rId13"/>
          <a:stretch>
            <a:fillRect/>
          </a:stretch>
        </p:blipFill>
        <p:spPr>
          <a:xfrm>
            <a:off x="13725421" y="-1613013"/>
            <a:ext cx="4762500" cy="4762500"/>
          </a:xfrm>
          <a:prstGeom prst="rect">
            <a:avLst/>
          </a:prstGeom>
        </p:spPr>
      </p:pic>
      <p:sp>
        <p:nvSpPr>
          <p:cNvPr id="7" name="Title 1"/>
          <p:cNvSpPr txBox="1">
            <a:spLocks/>
          </p:cNvSpPr>
          <p:nvPr/>
        </p:nvSpPr>
        <p:spPr>
          <a:xfrm>
            <a:off x="3743922" y="1186706"/>
            <a:ext cx="11156483" cy="18205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sv-SE" sz="4800">
                <a:latin typeface="Montserrat" panose="00000500000000000000" pitchFamily="2" charset="0"/>
              </a:rPr>
              <a:t>Mengatasi Rasa Takut Gagal dan Minder</a:t>
            </a:r>
          </a:p>
        </p:txBody>
      </p:sp>
      <p:pic>
        <p:nvPicPr>
          <p:cNvPr id="4" name="Graphic 3">
            <a:extLst>
              <a:ext uri="{FF2B5EF4-FFF2-40B4-BE49-F238E27FC236}">
                <a16:creationId xmlns:a16="http://schemas.microsoft.com/office/drawing/2014/main" id="{F3B6F7C0-4A43-3228-19BB-AE282C7DC2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96820" y="3790549"/>
            <a:ext cx="8319082" cy="7392869"/>
          </a:xfrm>
          <a:prstGeom prst="rect">
            <a:avLst/>
          </a:prstGeom>
        </p:spPr>
      </p:pic>
      <p:sp>
        <p:nvSpPr>
          <p:cNvPr id="13" name="Rectangle 12">
            <a:extLst>
              <a:ext uri="{FF2B5EF4-FFF2-40B4-BE49-F238E27FC236}">
                <a16:creationId xmlns:a16="http://schemas.microsoft.com/office/drawing/2014/main" id="{C93FDB83-1152-EC7D-DBF7-117CFCC306FA}"/>
              </a:ext>
            </a:extLst>
          </p:cNvPr>
          <p:cNvSpPr/>
          <p:nvPr/>
        </p:nvSpPr>
        <p:spPr>
          <a:xfrm>
            <a:off x="5315329" y="4607601"/>
            <a:ext cx="6882063" cy="14773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600">
                <a:solidFill>
                  <a:sysClr val="windowText" lastClr="000000"/>
                </a:solidFill>
                <a:latin typeface="Montserrat" panose="00000500000000000000" pitchFamily="2" charset="0"/>
              </a:rPr>
              <a:t>“Rasa takut gagal dan minder disebabkan oleh pengalaman buruk di masa lalu, perfeksionisme, kekhawatiran terhadap penilaian orang lain, dan kurangnya dukungan positif dari lingkungan.”</a:t>
            </a:r>
          </a:p>
        </p:txBody>
      </p:sp>
      <p:sp>
        <p:nvSpPr>
          <p:cNvPr id="18" name="Rectangle 3">
            <a:extLst>
              <a:ext uri="{FF2B5EF4-FFF2-40B4-BE49-F238E27FC236}">
                <a16:creationId xmlns:a16="http://schemas.microsoft.com/office/drawing/2014/main" id="{B6C80AF2-BEB0-742C-37D5-3D561A5732AB}"/>
              </a:ext>
            </a:extLst>
          </p:cNvPr>
          <p:cNvSpPr>
            <a:spLocks noChangeArrowheads="1"/>
          </p:cNvSpPr>
          <p:nvPr/>
        </p:nvSpPr>
        <p:spPr bwMode="auto">
          <a:xfrm>
            <a:off x="5098760" y="6058987"/>
            <a:ext cx="73152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ID" sz="2400"/>
              <a:t>Cara Mengatasinya:</a:t>
            </a:r>
            <a:endParaRPr kumimoji="0" lang="en-US" altLang="en-US" sz="1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Ubah Mindset tentang Kegagalan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Tetapkan Tujuan Realistis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Latih Diri untuk Tidak Takut Dinilai</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Cari Lingkungan Positif</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232DB29B-4FBB-58BA-04C5-57DBD186F2A4}"/>
              </a:ext>
            </a:extLst>
          </p:cNvPr>
          <p:cNvPicPr>
            <a:picLocks noChangeAspect="1"/>
          </p:cNvPicPr>
          <p:nvPr/>
        </p:nvPicPr>
        <p:blipFill>
          <a:blip r:embed="rId16"/>
          <a:stretch>
            <a:fillRect/>
          </a:stretch>
        </p:blipFill>
        <p:spPr>
          <a:xfrm rot="1323156">
            <a:off x="11620343" y="2967372"/>
            <a:ext cx="3513496" cy="2064309"/>
          </a:xfrm>
          <a:prstGeom prst="rect">
            <a:avLst/>
          </a:prstGeom>
        </p:spPr>
      </p:pic>
    </p:spTree>
    <p:extLst>
      <p:ext uri="{BB962C8B-B14F-4D97-AF65-F5344CB8AC3E}">
        <p14:creationId xmlns:p14="http://schemas.microsoft.com/office/powerpoint/2010/main" val="346898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C13E1EA5-9591-748B-613D-FFB9739F19AA}"/>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EB0B6330-6732-A92F-06A1-EF8484AD9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311611" y="-203821"/>
            <a:ext cx="24998129" cy="13243083"/>
          </a:xfrm>
          <a:prstGeom prst="rect">
            <a:avLst/>
          </a:prstGeom>
        </p:spPr>
      </p:pic>
      <p:pic>
        <p:nvPicPr>
          <p:cNvPr id="9" name="Graphic 8">
            <a:extLst>
              <a:ext uri="{FF2B5EF4-FFF2-40B4-BE49-F238E27FC236}">
                <a16:creationId xmlns:a16="http://schemas.microsoft.com/office/drawing/2014/main" id="{594C2E27-7EE1-D0FD-EBA9-239614FB8C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689906" y="1600383"/>
            <a:ext cx="5305575" cy="2491664"/>
          </a:xfrm>
          <a:prstGeom prst="rect">
            <a:avLst/>
          </a:prstGeom>
        </p:spPr>
      </p:pic>
      <p:pic>
        <p:nvPicPr>
          <p:cNvPr id="14" name="Graphic 13">
            <a:extLst>
              <a:ext uri="{FF2B5EF4-FFF2-40B4-BE49-F238E27FC236}">
                <a16:creationId xmlns:a16="http://schemas.microsoft.com/office/drawing/2014/main" id="{3FC08C8A-1672-BAFC-107F-FB104D4D9B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7595" y="402956"/>
            <a:ext cx="8579403" cy="1429901"/>
          </a:xfrm>
          <a:prstGeom prst="rect">
            <a:avLst/>
          </a:prstGeom>
        </p:spPr>
      </p:pic>
      <p:pic>
        <p:nvPicPr>
          <p:cNvPr id="11" name="Graphic 10">
            <a:extLst>
              <a:ext uri="{FF2B5EF4-FFF2-40B4-BE49-F238E27FC236}">
                <a16:creationId xmlns:a16="http://schemas.microsoft.com/office/drawing/2014/main" id="{F5392930-9F89-E967-AED8-A8F35D2975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08342" y="3435909"/>
            <a:ext cx="2117407" cy="354640"/>
          </a:xfrm>
          <a:prstGeom prst="rect">
            <a:avLst/>
          </a:prstGeom>
        </p:spPr>
      </p:pic>
      <p:pic>
        <p:nvPicPr>
          <p:cNvPr id="12" name="Graphic 11">
            <a:extLst>
              <a:ext uri="{FF2B5EF4-FFF2-40B4-BE49-F238E27FC236}">
                <a16:creationId xmlns:a16="http://schemas.microsoft.com/office/drawing/2014/main" id="{F2A3697F-EFD4-4F60-513B-E9817A2E5D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6188" y="2498809"/>
            <a:ext cx="2650135" cy="443865"/>
          </a:xfrm>
          <a:prstGeom prst="rect">
            <a:avLst/>
          </a:prstGeom>
        </p:spPr>
      </p:pic>
      <p:pic>
        <p:nvPicPr>
          <p:cNvPr id="15" name="Picture 14">
            <a:extLst>
              <a:ext uri="{FF2B5EF4-FFF2-40B4-BE49-F238E27FC236}">
                <a16:creationId xmlns:a16="http://schemas.microsoft.com/office/drawing/2014/main" id="{48B8993E-4DB4-5764-02CE-891C7201D16E}"/>
              </a:ext>
            </a:extLst>
          </p:cNvPr>
          <p:cNvPicPr>
            <a:picLocks noChangeAspect="1"/>
          </p:cNvPicPr>
          <p:nvPr/>
        </p:nvPicPr>
        <p:blipFill>
          <a:blip r:embed="rId11"/>
          <a:stretch>
            <a:fillRect/>
          </a:stretch>
        </p:blipFill>
        <p:spPr>
          <a:xfrm>
            <a:off x="13725421" y="-1613013"/>
            <a:ext cx="4762500" cy="4762500"/>
          </a:xfrm>
          <a:prstGeom prst="rect">
            <a:avLst/>
          </a:prstGeom>
        </p:spPr>
      </p:pic>
      <p:pic>
        <p:nvPicPr>
          <p:cNvPr id="5" name="Picture 4">
            <a:extLst>
              <a:ext uri="{FF2B5EF4-FFF2-40B4-BE49-F238E27FC236}">
                <a16:creationId xmlns:a16="http://schemas.microsoft.com/office/drawing/2014/main" id="{CBD81894-286D-A1EB-0865-1D6B1A078BBA}"/>
              </a:ext>
            </a:extLst>
          </p:cNvPr>
          <p:cNvPicPr>
            <a:picLocks noChangeAspect="1"/>
          </p:cNvPicPr>
          <p:nvPr/>
        </p:nvPicPr>
        <p:blipFill>
          <a:blip r:embed="rId12"/>
          <a:stretch>
            <a:fillRect/>
          </a:stretch>
        </p:blipFill>
        <p:spPr>
          <a:xfrm>
            <a:off x="292519" y="1396645"/>
            <a:ext cx="15589250" cy="8890355"/>
          </a:xfrm>
          <a:prstGeom prst="rect">
            <a:avLst/>
          </a:prstGeom>
          <a:ln>
            <a:noFill/>
          </a:ln>
        </p:spPr>
      </p:pic>
      <p:pic>
        <p:nvPicPr>
          <p:cNvPr id="10" name="Picture 9">
            <a:extLst>
              <a:ext uri="{FF2B5EF4-FFF2-40B4-BE49-F238E27FC236}">
                <a16:creationId xmlns:a16="http://schemas.microsoft.com/office/drawing/2014/main" id="{A6D15596-F7E4-0355-4BCD-652934170F84}"/>
              </a:ext>
            </a:extLst>
          </p:cNvPr>
          <p:cNvPicPr>
            <a:picLocks noChangeAspect="1"/>
          </p:cNvPicPr>
          <p:nvPr/>
        </p:nvPicPr>
        <p:blipFill>
          <a:blip r:embed="rId13"/>
          <a:stretch>
            <a:fillRect/>
          </a:stretch>
        </p:blipFill>
        <p:spPr>
          <a:xfrm>
            <a:off x="12282705" y="4594133"/>
            <a:ext cx="3486150" cy="6486525"/>
          </a:xfrm>
          <a:prstGeom prst="rect">
            <a:avLst/>
          </a:prstGeom>
        </p:spPr>
      </p:pic>
      <p:sp>
        <p:nvSpPr>
          <p:cNvPr id="16" name="Rectangle 15">
            <a:extLst>
              <a:ext uri="{FF2B5EF4-FFF2-40B4-BE49-F238E27FC236}">
                <a16:creationId xmlns:a16="http://schemas.microsoft.com/office/drawing/2014/main" id="{9F67538F-06B6-92EC-341E-CB39D4D014A3}"/>
              </a:ext>
            </a:extLst>
          </p:cNvPr>
          <p:cNvSpPr/>
          <p:nvPr/>
        </p:nvSpPr>
        <p:spPr>
          <a:xfrm>
            <a:off x="3479800" y="5143501"/>
            <a:ext cx="9372600" cy="2545948"/>
          </a:xfrm>
          <a:prstGeom prst="rect">
            <a:avLst/>
          </a:prstGeom>
          <a:solidFill>
            <a:schemeClr val="bg1">
              <a:lumMod val="75000"/>
            </a:schemeClr>
          </a:solidFill>
          <a:ln>
            <a:solidFill>
              <a:srgbClr val="ACCD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000" b="1">
                <a:solidFill>
                  <a:schemeClr val="tx1"/>
                </a:solidFill>
                <a:latin typeface="Montserrat" panose="00000500000000000000" pitchFamily="2" charset="0"/>
              </a:rPr>
              <a:t>Hubungan yang positif meningkatkan kesejahteraan mental dan emosional, di mana dukungan dari orang terdekat menciptakan rasa aman dan percaya diri. Keterkaitan antara komunikasi efektif dan kepercayaan diri adalah kunci untuk membangun hubungan yang sehat; komunikasi yang baik tidak hanya meningkatkan kepercayaan diri individu, tetapi juga sebaliknya, kepercayaan diri memperkuat kemampuan untuk berkomunikasi secara efektif.</a:t>
            </a:r>
          </a:p>
        </p:txBody>
      </p:sp>
      <p:sp>
        <p:nvSpPr>
          <p:cNvPr id="17" name="Rectangle 16">
            <a:extLst>
              <a:ext uri="{FF2B5EF4-FFF2-40B4-BE49-F238E27FC236}">
                <a16:creationId xmlns:a16="http://schemas.microsoft.com/office/drawing/2014/main" id="{EEFAB858-CBB2-B818-DBA1-02CC2A887434}"/>
              </a:ext>
            </a:extLst>
          </p:cNvPr>
          <p:cNvSpPr/>
          <p:nvPr/>
        </p:nvSpPr>
        <p:spPr>
          <a:xfrm>
            <a:off x="3530600" y="3937000"/>
            <a:ext cx="9321800" cy="850900"/>
          </a:xfrm>
          <a:prstGeom prst="rect">
            <a:avLst/>
          </a:prstGeom>
          <a:noFill/>
          <a:ln>
            <a:solidFill>
              <a:srgbClr val="ACCD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3600" b="1">
                <a:latin typeface="Montserrat" panose="00000500000000000000" pitchFamily="2" charset="0"/>
              </a:rPr>
              <a:t>Kesimpulan</a:t>
            </a:r>
          </a:p>
        </p:txBody>
      </p:sp>
    </p:spTree>
    <p:extLst>
      <p:ext uri="{BB962C8B-B14F-4D97-AF65-F5344CB8AC3E}">
        <p14:creationId xmlns:p14="http://schemas.microsoft.com/office/powerpoint/2010/main" val="2896343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 name="Picture 2">
            <a:extLst>
              <a:ext uri="{FF2B5EF4-FFF2-40B4-BE49-F238E27FC236}">
                <a16:creationId xmlns:a16="http://schemas.microsoft.com/office/drawing/2014/main" id="{D72B8762-3F72-EC0C-8C68-C87D1340408B}"/>
              </a:ext>
            </a:extLst>
          </p:cNvPr>
          <p:cNvPicPr>
            <a:picLocks noChangeAspect="1"/>
          </p:cNvPicPr>
          <p:nvPr/>
        </p:nvPicPr>
        <p:blipFill>
          <a:blip r:embed="rId3"/>
          <a:stretch>
            <a:fillRect/>
          </a:stretch>
        </p:blipFill>
        <p:spPr>
          <a:xfrm>
            <a:off x="-107951" y="-88900"/>
            <a:ext cx="18395951" cy="10525958"/>
          </a:xfrm>
          <a:prstGeom prst="rect">
            <a:avLst/>
          </a:prstGeom>
        </p:spPr>
      </p:pic>
      <p:sp>
        <p:nvSpPr>
          <p:cNvPr id="4" name="Rectangle 3">
            <a:extLst>
              <a:ext uri="{FF2B5EF4-FFF2-40B4-BE49-F238E27FC236}">
                <a16:creationId xmlns:a16="http://schemas.microsoft.com/office/drawing/2014/main" id="{0D93EF05-FCFA-A816-06DF-6AC6B9EFFC3F}"/>
              </a:ext>
            </a:extLst>
          </p:cNvPr>
          <p:cNvSpPr/>
          <p:nvPr/>
        </p:nvSpPr>
        <p:spPr>
          <a:xfrm rot="560186">
            <a:off x="3095397" y="895296"/>
            <a:ext cx="10427845" cy="42874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solidFill>
                  <a:schemeClr val="tx1"/>
                </a:solidFill>
                <a:latin typeface="Montserrat" panose="00000500000000000000" pitchFamily="2" charset="0"/>
              </a:rPr>
              <a:t>ANY QUESTION</a:t>
            </a:r>
            <a:endParaRPr lang="en-ID" sz="7200">
              <a:solidFill>
                <a:schemeClr val="tx1"/>
              </a:solidFill>
              <a:latin typeface="Montserrat" panose="00000500000000000000" pitchFamily="2" charset="0"/>
            </a:endParaRPr>
          </a:p>
        </p:txBody>
      </p:sp>
      <p:sp>
        <p:nvSpPr>
          <p:cNvPr id="6" name="Rectangle 5">
            <a:extLst>
              <a:ext uri="{FF2B5EF4-FFF2-40B4-BE49-F238E27FC236}">
                <a16:creationId xmlns:a16="http://schemas.microsoft.com/office/drawing/2014/main" id="{9A83DAC7-C781-9E8C-C74A-D8C55CBEB84F}"/>
              </a:ext>
            </a:extLst>
          </p:cNvPr>
          <p:cNvSpPr/>
          <p:nvPr/>
        </p:nvSpPr>
        <p:spPr>
          <a:xfrm>
            <a:off x="679561" y="5174080"/>
            <a:ext cx="5487775" cy="30944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latin typeface="Montserrat" panose="00000500000000000000" pitchFamily="2" charset="0"/>
              </a:rPr>
              <a:t>COME IN PEACE AND FREEDOM</a:t>
            </a:r>
            <a:endParaRPr lang="en-ID" sz="4000">
              <a:solidFill>
                <a:schemeClr val="tx1"/>
              </a:solidFill>
              <a:latin typeface="Montserrat" panose="00000500000000000000" pitchFamily="2" charset="0"/>
            </a:endParaRPr>
          </a:p>
        </p:txBody>
      </p:sp>
      <p:sp>
        <p:nvSpPr>
          <p:cNvPr id="7" name="Rectangle 6">
            <a:extLst>
              <a:ext uri="{FF2B5EF4-FFF2-40B4-BE49-F238E27FC236}">
                <a16:creationId xmlns:a16="http://schemas.microsoft.com/office/drawing/2014/main" id="{30086396-89A2-8105-5F14-5977F3DBDD89}"/>
              </a:ext>
            </a:extLst>
          </p:cNvPr>
          <p:cNvSpPr/>
          <p:nvPr/>
        </p:nvSpPr>
        <p:spPr>
          <a:xfrm>
            <a:off x="13196852" y="3718408"/>
            <a:ext cx="4411587" cy="37673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latin typeface="Montserrat" panose="00000500000000000000" pitchFamily="2" charset="0"/>
              </a:rPr>
              <a:t>WE ARE </a:t>
            </a:r>
          </a:p>
          <a:p>
            <a:pPr algn="ctr"/>
            <a:r>
              <a:rPr lang="en-US" sz="4000">
                <a:solidFill>
                  <a:schemeClr val="tx1"/>
                </a:solidFill>
                <a:latin typeface="Montserrat" panose="00000500000000000000" pitchFamily="2" charset="0"/>
              </a:rPr>
              <a:t>&amp;</a:t>
            </a:r>
          </a:p>
          <a:p>
            <a:pPr algn="ctr"/>
            <a:r>
              <a:rPr lang="en-US" sz="4000">
                <a:solidFill>
                  <a:schemeClr val="tx1"/>
                </a:solidFill>
                <a:latin typeface="Montserrat" panose="00000500000000000000" pitchFamily="2" charset="0"/>
              </a:rPr>
              <a:t> WE CAN</a:t>
            </a:r>
            <a:endParaRPr lang="en-ID" sz="4000">
              <a:solidFill>
                <a:schemeClr val="tx1"/>
              </a:solidFill>
              <a:latin typeface="Montserrat" panose="00000500000000000000" pitchFamily="2" charset="0"/>
            </a:endParaRPr>
          </a:p>
        </p:txBody>
      </p:sp>
      <p:pic>
        <p:nvPicPr>
          <p:cNvPr id="8" name="Picture 7">
            <a:extLst>
              <a:ext uri="{FF2B5EF4-FFF2-40B4-BE49-F238E27FC236}">
                <a16:creationId xmlns:a16="http://schemas.microsoft.com/office/drawing/2014/main" id="{498448B3-7508-E653-914D-B27604E3F4B6}"/>
              </a:ext>
            </a:extLst>
          </p:cNvPr>
          <p:cNvPicPr>
            <a:picLocks noChangeAspect="1"/>
          </p:cNvPicPr>
          <p:nvPr/>
        </p:nvPicPr>
        <p:blipFill>
          <a:blip r:embed="rId4"/>
          <a:stretch>
            <a:fillRect/>
          </a:stretch>
        </p:blipFill>
        <p:spPr>
          <a:xfrm>
            <a:off x="13725421" y="-1613013"/>
            <a:ext cx="4762500" cy="4762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p:nvPr/>
        </p:nvSpPr>
        <p:spPr>
          <a:xfrm>
            <a:off x="0" y="3588"/>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grpSp>
        <p:nvGrpSpPr>
          <p:cNvPr id="16" name="Google Shape;114;p2">
            <a:extLst>
              <a:ext uri="{FF2B5EF4-FFF2-40B4-BE49-F238E27FC236}">
                <a16:creationId xmlns:a16="http://schemas.microsoft.com/office/drawing/2014/main" id="{7E619FE2-5178-2ECC-9C54-572663923A08}"/>
              </a:ext>
            </a:extLst>
          </p:cNvPr>
          <p:cNvGrpSpPr/>
          <p:nvPr/>
        </p:nvGrpSpPr>
        <p:grpSpPr>
          <a:xfrm rot="21233793">
            <a:off x="-9624283" y="6075540"/>
            <a:ext cx="20981058" cy="5983933"/>
            <a:chOff x="0" y="0"/>
            <a:chExt cx="5544093" cy="1606771"/>
          </a:xfrm>
        </p:grpSpPr>
        <p:sp>
          <p:nvSpPr>
            <p:cNvPr id="17" name="Google Shape;115;p2">
              <a:extLst>
                <a:ext uri="{FF2B5EF4-FFF2-40B4-BE49-F238E27FC236}">
                  <a16:creationId xmlns:a16="http://schemas.microsoft.com/office/drawing/2014/main" id="{3AD87853-07A1-B252-A344-EBF6F214555A}"/>
                </a:ext>
              </a:extLst>
            </p:cNvPr>
            <p:cNvSpPr/>
            <p:nvPr/>
          </p:nvSpPr>
          <p:spPr>
            <a:xfrm>
              <a:off x="0" y="0"/>
              <a:ext cx="5544093" cy="1606771"/>
            </a:xfrm>
            <a:custGeom>
              <a:avLst/>
              <a:gdLst/>
              <a:ahLst/>
              <a:cxnLst/>
              <a:rect l="l" t="t" r="r" b="b"/>
              <a:pathLst>
                <a:path w="5544093" h="1606771" extrusionOk="0">
                  <a:moveTo>
                    <a:pt x="2772046" y="0"/>
                  </a:moveTo>
                  <a:cubicBezTo>
                    <a:pt x="1241087" y="0"/>
                    <a:pt x="0" y="359688"/>
                    <a:pt x="0" y="803386"/>
                  </a:cubicBezTo>
                  <a:cubicBezTo>
                    <a:pt x="0" y="1247083"/>
                    <a:pt x="1241087" y="1606771"/>
                    <a:pt x="2772046" y="1606771"/>
                  </a:cubicBezTo>
                  <a:cubicBezTo>
                    <a:pt x="4303005" y="1606771"/>
                    <a:pt x="5544093" y="1247083"/>
                    <a:pt x="5544093" y="803386"/>
                  </a:cubicBezTo>
                  <a:cubicBezTo>
                    <a:pt x="5544093" y="359688"/>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p2">
              <a:extLst>
                <a:ext uri="{FF2B5EF4-FFF2-40B4-BE49-F238E27FC236}">
                  <a16:creationId xmlns:a16="http://schemas.microsoft.com/office/drawing/2014/main" id="{89819D67-CAEB-0A43-B332-C954343CBBE1}"/>
                </a:ext>
              </a:extLst>
            </p:cNvPr>
            <p:cNvSpPr txBox="1"/>
            <p:nvPr/>
          </p:nvSpPr>
          <p:spPr>
            <a:xfrm>
              <a:off x="519759" y="103010"/>
              <a:ext cx="4504575" cy="13531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2"/>
          <p:cNvGrpSpPr/>
          <p:nvPr/>
        </p:nvGrpSpPr>
        <p:grpSpPr>
          <a:xfrm rot="-646164">
            <a:off x="2117093" y="6207945"/>
            <a:ext cx="21050228" cy="6100709"/>
            <a:chOff x="0" y="0"/>
            <a:chExt cx="5544093" cy="1606771"/>
          </a:xfrm>
        </p:grpSpPr>
        <p:sp>
          <p:nvSpPr>
            <p:cNvPr id="115" name="Google Shape;115;p2"/>
            <p:cNvSpPr/>
            <p:nvPr/>
          </p:nvSpPr>
          <p:spPr>
            <a:xfrm>
              <a:off x="0" y="0"/>
              <a:ext cx="5544093" cy="1606771"/>
            </a:xfrm>
            <a:custGeom>
              <a:avLst/>
              <a:gdLst/>
              <a:ahLst/>
              <a:cxnLst/>
              <a:rect l="l" t="t" r="r" b="b"/>
              <a:pathLst>
                <a:path w="5544093" h="1606771" extrusionOk="0">
                  <a:moveTo>
                    <a:pt x="2772046" y="0"/>
                  </a:moveTo>
                  <a:cubicBezTo>
                    <a:pt x="1241087" y="0"/>
                    <a:pt x="0" y="359688"/>
                    <a:pt x="0" y="803386"/>
                  </a:cubicBezTo>
                  <a:cubicBezTo>
                    <a:pt x="0" y="1247083"/>
                    <a:pt x="1241087" y="1606771"/>
                    <a:pt x="2772046" y="1606771"/>
                  </a:cubicBezTo>
                  <a:cubicBezTo>
                    <a:pt x="4303005" y="1606771"/>
                    <a:pt x="5544093" y="1247083"/>
                    <a:pt x="5544093" y="803386"/>
                  </a:cubicBezTo>
                  <a:cubicBezTo>
                    <a:pt x="5544093" y="359688"/>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519759" y="103010"/>
              <a:ext cx="4504575" cy="13531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2"/>
          <p:cNvSpPr/>
          <p:nvPr/>
        </p:nvSpPr>
        <p:spPr>
          <a:xfrm>
            <a:off x="14439787" y="7196806"/>
            <a:ext cx="2983674" cy="2397789"/>
          </a:xfrm>
          <a:custGeom>
            <a:avLst/>
            <a:gdLst/>
            <a:ahLst/>
            <a:cxnLst/>
            <a:rect l="l" t="t" r="r" b="b"/>
            <a:pathLst>
              <a:path w="2983674" h="2397789" extrusionOk="0">
                <a:moveTo>
                  <a:pt x="0" y="0"/>
                </a:moveTo>
                <a:lnTo>
                  <a:pt x="2983674" y="0"/>
                </a:lnTo>
                <a:lnTo>
                  <a:pt x="2983674" y="2397789"/>
                </a:lnTo>
                <a:lnTo>
                  <a:pt x="0" y="2397789"/>
                </a:lnTo>
                <a:lnTo>
                  <a:pt x="0" y="0"/>
                </a:lnTo>
                <a:close/>
              </a:path>
            </a:pathLst>
          </a:custGeom>
          <a:blipFill rotWithShape="1">
            <a:blip r:embed="rId4">
              <a:alphaModFix/>
            </a:blip>
            <a:stretch>
              <a:fillRect/>
            </a:stretch>
          </a:blipFill>
          <a:ln>
            <a:noFill/>
          </a:ln>
        </p:spPr>
      </p:sp>
      <p:pic>
        <p:nvPicPr>
          <p:cNvPr id="15" name="Picture 14">
            <a:extLst>
              <a:ext uri="{FF2B5EF4-FFF2-40B4-BE49-F238E27FC236}">
                <a16:creationId xmlns:a16="http://schemas.microsoft.com/office/drawing/2014/main" id="{623CE95A-19CB-0FD4-571A-F11B409CD2CA}"/>
              </a:ext>
            </a:extLst>
          </p:cNvPr>
          <p:cNvPicPr>
            <a:picLocks noChangeAspect="1"/>
          </p:cNvPicPr>
          <p:nvPr/>
        </p:nvPicPr>
        <p:blipFill>
          <a:blip r:embed="rId5"/>
          <a:stretch>
            <a:fillRect/>
          </a:stretch>
        </p:blipFill>
        <p:spPr>
          <a:xfrm>
            <a:off x="148843" y="3144600"/>
            <a:ext cx="7583074" cy="6449996"/>
          </a:xfrm>
          <a:prstGeom prst="rect">
            <a:avLst/>
          </a:prstGeom>
        </p:spPr>
      </p:pic>
      <p:sp>
        <p:nvSpPr>
          <p:cNvPr id="120" name="Google Shape;120;p2"/>
          <p:cNvSpPr/>
          <p:nvPr/>
        </p:nvSpPr>
        <p:spPr>
          <a:xfrm>
            <a:off x="4946307" y="8333239"/>
            <a:ext cx="3757471" cy="1988044"/>
          </a:xfrm>
          <a:custGeom>
            <a:avLst/>
            <a:gdLst/>
            <a:ahLst/>
            <a:cxnLst/>
            <a:rect l="l" t="t" r="r" b="b"/>
            <a:pathLst>
              <a:path w="3757471" h="1988044" extrusionOk="0">
                <a:moveTo>
                  <a:pt x="0" y="0"/>
                </a:moveTo>
                <a:lnTo>
                  <a:pt x="3757471" y="0"/>
                </a:lnTo>
                <a:lnTo>
                  <a:pt x="3757471" y="1988044"/>
                </a:lnTo>
                <a:lnTo>
                  <a:pt x="0" y="1988044"/>
                </a:lnTo>
                <a:lnTo>
                  <a:pt x="0" y="0"/>
                </a:lnTo>
                <a:close/>
              </a:path>
            </a:pathLst>
          </a:custGeom>
          <a:blipFill rotWithShape="1">
            <a:blip r:embed="rId6">
              <a:alphaModFix/>
            </a:blip>
            <a:stretch>
              <a:fillRect/>
            </a:stretch>
          </a:blipFill>
          <a:ln>
            <a:noFill/>
          </a:ln>
        </p:spPr>
      </p:sp>
      <p:pic>
        <p:nvPicPr>
          <p:cNvPr id="20" name="Picture 19">
            <a:extLst>
              <a:ext uri="{FF2B5EF4-FFF2-40B4-BE49-F238E27FC236}">
                <a16:creationId xmlns:a16="http://schemas.microsoft.com/office/drawing/2014/main" id="{9BFEDE7A-A2CB-47A9-FE80-B4AA1102AC9D}"/>
              </a:ext>
            </a:extLst>
          </p:cNvPr>
          <p:cNvPicPr>
            <a:picLocks noChangeAspect="1"/>
          </p:cNvPicPr>
          <p:nvPr/>
        </p:nvPicPr>
        <p:blipFill>
          <a:blip r:embed="rId7"/>
          <a:stretch>
            <a:fillRect/>
          </a:stretch>
        </p:blipFill>
        <p:spPr>
          <a:xfrm rot="1462728">
            <a:off x="3775854" y="72794"/>
            <a:ext cx="3561162" cy="3561162"/>
          </a:xfrm>
          <a:prstGeom prst="rect">
            <a:avLst/>
          </a:prstGeom>
        </p:spPr>
      </p:pic>
      <p:sp>
        <p:nvSpPr>
          <p:cNvPr id="10" name="Google Shape;134;p3">
            <a:extLst>
              <a:ext uri="{FF2B5EF4-FFF2-40B4-BE49-F238E27FC236}">
                <a16:creationId xmlns:a16="http://schemas.microsoft.com/office/drawing/2014/main" id="{6CAA71DE-1FE7-7103-980A-C6E963C8862B}"/>
              </a:ext>
            </a:extLst>
          </p:cNvPr>
          <p:cNvSpPr/>
          <p:nvPr/>
        </p:nvSpPr>
        <p:spPr>
          <a:xfrm>
            <a:off x="-977383" y="-523369"/>
            <a:ext cx="6876382" cy="3280607"/>
          </a:xfrm>
          <a:custGeom>
            <a:avLst/>
            <a:gdLst/>
            <a:ahLst/>
            <a:cxnLst/>
            <a:rect l="l" t="t" r="r" b="b"/>
            <a:pathLst>
              <a:path w="6876382" h="3280607" extrusionOk="0">
                <a:moveTo>
                  <a:pt x="0" y="0"/>
                </a:moveTo>
                <a:lnTo>
                  <a:pt x="6876382" y="0"/>
                </a:lnTo>
                <a:lnTo>
                  <a:pt x="6876382" y="3280608"/>
                </a:lnTo>
                <a:lnTo>
                  <a:pt x="0" y="3280608"/>
                </a:lnTo>
                <a:lnTo>
                  <a:pt x="0" y="0"/>
                </a:lnTo>
                <a:close/>
              </a:path>
            </a:pathLst>
          </a:custGeom>
          <a:blipFill rotWithShape="1">
            <a:blip r:embed="rId8">
              <a:alphaModFix/>
            </a:blip>
            <a:stretch>
              <a:fillRect/>
            </a:stretch>
          </a:blipFill>
          <a:ln>
            <a:noFill/>
          </a:ln>
        </p:spPr>
      </p:sp>
      <p:pic>
        <p:nvPicPr>
          <p:cNvPr id="21" name="Picture 20">
            <a:extLst>
              <a:ext uri="{FF2B5EF4-FFF2-40B4-BE49-F238E27FC236}">
                <a16:creationId xmlns:a16="http://schemas.microsoft.com/office/drawing/2014/main" id="{8CE8304C-F144-747C-CADD-D24B977112DF}"/>
              </a:ext>
            </a:extLst>
          </p:cNvPr>
          <p:cNvPicPr>
            <a:picLocks noChangeAspect="1"/>
          </p:cNvPicPr>
          <p:nvPr/>
        </p:nvPicPr>
        <p:blipFill>
          <a:blip r:embed="rId7"/>
          <a:stretch>
            <a:fillRect/>
          </a:stretch>
        </p:blipFill>
        <p:spPr>
          <a:xfrm rot="394400" flipH="1">
            <a:off x="11392613" y="54725"/>
            <a:ext cx="3422603" cy="3958782"/>
          </a:xfrm>
          <a:prstGeom prst="rect">
            <a:avLst/>
          </a:prstGeom>
        </p:spPr>
      </p:pic>
      <p:sp>
        <p:nvSpPr>
          <p:cNvPr id="11" name="Google Shape;134;p3">
            <a:extLst>
              <a:ext uri="{FF2B5EF4-FFF2-40B4-BE49-F238E27FC236}">
                <a16:creationId xmlns:a16="http://schemas.microsoft.com/office/drawing/2014/main" id="{AEA66B4B-6865-D117-0494-43D3EAE145AE}"/>
              </a:ext>
            </a:extLst>
          </p:cNvPr>
          <p:cNvSpPr/>
          <p:nvPr/>
        </p:nvSpPr>
        <p:spPr>
          <a:xfrm flipH="1">
            <a:off x="13051589" y="-345732"/>
            <a:ext cx="6354010" cy="3431832"/>
          </a:xfrm>
          <a:custGeom>
            <a:avLst/>
            <a:gdLst/>
            <a:ahLst/>
            <a:cxnLst/>
            <a:rect l="l" t="t" r="r" b="b"/>
            <a:pathLst>
              <a:path w="6876382" h="3280607" extrusionOk="0">
                <a:moveTo>
                  <a:pt x="0" y="0"/>
                </a:moveTo>
                <a:lnTo>
                  <a:pt x="6876382" y="0"/>
                </a:lnTo>
                <a:lnTo>
                  <a:pt x="6876382" y="3280608"/>
                </a:lnTo>
                <a:lnTo>
                  <a:pt x="0" y="3280608"/>
                </a:lnTo>
                <a:lnTo>
                  <a:pt x="0" y="0"/>
                </a:lnTo>
                <a:close/>
              </a:path>
            </a:pathLst>
          </a:custGeom>
          <a:blipFill rotWithShape="1">
            <a:blip r:embed="rId8">
              <a:alphaModFix/>
            </a:blip>
            <a:stretch>
              <a:fillRect/>
            </a:stretch>
          </a:blipFill>
          <a:ln>
            <a:noFill/>
          </a:ln>
        </p:spPr>
      </p:sp>
      <p:pic>
        <p:nvPicPr>
          <p:cNvPr id="23" name="Picture 22">
            <a:extLst>
              <a:ext uri="{FF2B5EF4-FFF2-40B4-BE49-F238E27FC236}">
                <a16:creationId xmlns:a16="http://schemas.microsoft.com/office/drawing/2014/main" id="{6A48DC0A-E540-E81D-ED95-E53A2128D1C4}"/>
              </a:ext>
            </a:extLst>
          </p:cNvPr>
          <p:cNvPicPr>
            <a:picLocks noChangeAspect="1"/>
          </p:cNvPicPr>
          <p:nvPr/>
        </p:nvPicPr>
        <p:blipFill>
          <a:blip r:embed="rId9"/>
          <a:stretch>
            <a:fillRect/>
          </a:stretch>
        </p:blipFill>
        <p:spPr>
          <a:xfrm>
            <a:off x="8093740" y="3913396"/>
            <a:ext cx="1988044" cy="1988044"/>
          </a:xfrm>
          <a:prstGeom prst="rect">
            <a:avLst/>
          </a:prstGeom>
        </p:spPr>
      </p:pic>
      <p:sp>
        <p:nvSpPr>
          <p:cNvPr id="24" name="Rectangle 23">
            <a:extLst>
              <a:ext uri="{FF2B5EF4-FFF2-40B4-BE49-F238E27FC236}">
                <a16:creationId xmlns:a16="http://schemas.microsoft.com/office/drawing/2014/main" id="{CD89E87D-A86A-A3CB-EBEC-F25AA3C25E84}"/>
              </a:ext>
            </a:extLst>
          </p:cNvPr>
          <p:cNvSpPr/>
          <p:nvPr/>
        </p:nvSpPr>
        <p:spPr>
          <a:xfrm>
            <a:off x="1130300" y="4406900"/>
            <a:ext cx="5429796" cy="1257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Clr>
                <a:schemeClr val="bg1"/>
              </a:buClr>
              <a:buFont typeface="Wingdings" panose="05000000000000000000" pitchFamily="2" charset="2"/>
              <a:buChar char="v"/>
            </a:pPr>
            <a:r>
              <a:rPr lang="en-ID" sz="3200" b="1">
                <a:solidFill>
                  <a:schemeClr val="bg1"/>
                </a:solidFill>
                <a:latin typeface="Montserrat" panose="00000500000000000000" pitchFamily="2" charset="0"/>
              </a:rPr>
              <a:t>Pentingnya komunikasi dalam hubungan remaja dan orang tua</a:t>
            </a:r>
          </a:p>
        </p:txBody>
      </p:sp>
      <p:sp>
        <p:nvSpPr>
          <p:cNvPr id="25" name="Rectangle 24">
            <a:extLst>
              <a:ext uri="{FF2B5EF4-FFF2-40B4-BE49-F238E27FC236}">
                <a16:creationId xmlns:a16="http://schemas.microsoft.com/office/drawing/2014/main" id="{E784BE19-CA8D-48F4-9D54-8DED9959BB5E}"/>
              </a:ext>
            </a:extLst>
          </p:cNvPr>
          <p:cNvSpPr/>
          <p:nvPr/>
        </p:nvSpPr>
        <p:spPr>
          <a:xfrm>
            <a:off x="1130300" y="6329849"/>
            <a:ext cx="5429796" cy="1257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Clr>
                <a:schemeClr val="bg1"/>
              </a:buClr>
              <a:buFont typeface="Wingdings" panose="05000000000000000000" pitchFamily="2" charset="2"/>
              <a:buChar char="v"/>
            </a:pPr>
            <a:r>
              <a:rPr lang="en-ID" sz="3200" b="1">
                <a:latin typeface="Montserrat" panose="00000500000000000000" pitchFamily="2" charset="0"/>
              </a:rPr>
              <a:t>Tantangan umum dalam komunikasi</a:t>
            </a:r>
          </a:p>
        </p:txBody>
      </p:sp>
      <p:sp>
        <p:nvSpPr>
          <p:cNvPr id="117" name="Google Shape;117;p2"/>
          <p:cNvSpPr/>
          <p:nvPr/>
        </p:nvSpPr>
        <p:spPr>
          <a:xfrm>
            <a:off x="8885081" y="1785758"/>
            <a:ext cx="8719683" cy="7981569"/>
          </a:xfrm>
          <a:custGeom>
            <a:avLst/>
            <a:gdLst/>
            <a:ahLst/>
            <a:cxnLst/>
            <a:rect l="l" t="t" r="r" b="b"/>
            <a:pathLst>
              <a:path w="8719683" h="7981569" extrusionOk="0">
                <a:moveTo>
                  <a:pt x="0" y="0"/>
                </a:moveTo>
                <a:lnTo>
                  <a:pt x="8719683" y="0"/>
                </a:lnTo>
                <a:lnTo>
                  <a:pt x="8719683" y="7981569"/>
                </a:lnTo>
                <a:lnTo>
                  <a:pt x="0" y="7981569"/>
                </a:lnTo>
                <a:lnTo>
                  <a:pt x="0" y="0"/>
                </a:lnTo>
                <a:close/>
              </a:path>
            </a:pathLst>
          </a:custGeom>
          <a:blipFill rotWithShape="1">
            <a:blip r:embed="rId10">
              <a:alphaModFix/>
            </a:blip>
            <a:stretch>
              <a:fillRect/>
            </a:stretch>
          </a:blipFill>
          <a:ln>
            <a:noFill/>
          </a:ln>
        </p:spPr>
      </p:sp>
      <p:pic>
        <p:nvPicPr>
          <p:cNvPr id="28" name="Picture 27">
            <a:extLst>
              <a:ext uri="{FF2B5EF4-FFF2-40B4-BE49-F238E27FC236}">
                <a16:creationId xmlns:a16="http://schemas.microsoft.com/office/drawing/2014/main" id="{9311398A-D09B-F83D-A7DD-CAD47EFBA592}"/>
              </a:ext>
            </a:extLst>
          </p:cNvPr>
          <p:cNvPicPr>
            <a:picLocks noChangeAspect="1"/>
          </p:cNvPicPr>
          <p:nvPr/>
        </p:nvPicPr>
        <p:blipFill>
          <a:blip r:embed="rId11"/>
          <a:stretch>
            <a:fillRect/>
          </a:stretch>
        </p:blipFill>
        <p:spPr>
          <a:xfrm>
            <a:off x="13638673" y="-1639327"/>
            <a:ext cx="4762500" cy="476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sp>
        <p:nvSpPr>
          <p:cNvPr id="134" name="Google Shape;134;p3"/>
          <p:cNvSpPr/>
          <p:nvPr/>
        </p:nvSpPr>
        <p:spPr>
          <a:xfrm>
            <a:off x="-2323583" y="-556540"/>
            <a:ext cx="6876382" cy="3280607"/>
          </a:xfrm>
          <a:custGeom>
            <a:avLst/>
            <a:gdLst/>
            <a:ahLst/>
            <a:cxnLst/>
            <a:rect l="l" t="t" r="r" b="b"/>
            <a:pathLst>
              <a:path w="6876382" h="3280607" extrusionOk="0">
                <a:moveTo>
                  <a:pt x="0" y="0"/>
                </a:moveTo>
                <a:lnTo>
                  <a:pt x="6876382" y="0"/>
                </a:lnTo>
                <a:lnTo>
                  <a:pt x="6876382" y="3280608"/>
                </a:lnTo>
                <a:lnTo>
                  <a:pt x="0" y="3280608"/>
                </a:lnTo>
                <a:lnTo>
                  <a:pt x="0" y="0"/>
                </a:lnTo>
                <a:close/>
              </a:path>
            </a:pathLst>
          </a:custGeom>
          <a:blipFill rotWithShape="1">
            <a:blip r:embed="rId4">
              <a:alphaModFix/>
            </a:blip>
            <a:stretch>
              <a:fillRect/>
            </a:stretch>
          </a:blipFill>
          <a:ln>
            <a:noFill/>
          </a:ln>
        </p:spPr>
      </p:sp>
      <p:grpSp>
        <p:nvGrpSpPr>
          <p:cNvPr id="135" name="Google Shape;135;p3"/>
          <p:cNvGrpSpPr/>
          <p:nvPr/>
        </p:nvGrpSpPr>
        <p:grpSpPr>
          <a:xfrm>
            <a:off x="-1381114" y="8912090"/>
            <a:ext cx="21050228" cy="3279766"/>
            <a:chOff x="0" y="0"/>
            <a:chExt cx="5544093" cy="863807"/>
          </a:xfrm>
        </p:grpSpPr>
        <p:sp>
          <p:nvSpPr>
            <p:cNvPr id="136" name="Google Shape;136;p3"/>
            <p:cNvSpPr/>
            <p:nvPr/>
          </p:nvSpPr>
          <p:spPr>
            <a:xfrm>
              <a:off x="0" y="0"/>
              <a:ext cx="5544093" cy="863807"/>
            </a:xfrm>
            <a:custGeom>
              <a:avLst/>
              <a:gdLst/>
              <a:ahLst/>
              <a:cxnLst/>
              <a:rect l="l" t="t" r="r" b="b"/>
              <a:pathLst>
                <a:path w="5544093" h="863807" extrusionOk="0">
                  <a:moveTo>
                    <a:pt x="2772046" y="0"/>
                  </a:moveTo>
                  <a:cubicBezTo>
                    <a:pt x="1241087" y="0"/>
                    <a:pt x="0" y="193370"/>
                    <a:pt x="0" y="431903"/>
                  </a:cubicBezTo>
                  <a:cubicBezTo>
                    <a:pt x="0" y="670437"/>
                    <a:pt x="1241087" y="863807"/>
                    <a:pt x="2772046" y="863807"/>
                  </a:cubicBezTo>
                  <a:cubicBezTo>
                    <a:pt x="4303005" y="863807"/>
                    <a:pt x="5544093" y="670437"/>
                    <a:pt x="5544093" y="431903"/>
                  </a:cubicBezTo>
                  <a:cubicBezTo>
                    <a:pt x="5544093" y="193370"/>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txBox="1"/>
            <p:nvPr/>
          </p:nvSpPr>
          <p:spPr>
            <a:xfrm>
              <a:off x="519759" y="33357"/>
              <a:ext cx="4504575" cy="7494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141;p3"/>
          <p:cNvSpPr/>
          <p:nvPr/>
        </p:nvSpPr>
        <p:spPr>
          <a:xfrm>
            <a:off x="5923421" y="-71915"/>
            <a:ext cx="4757876" cy="2285763"/>
          </a:xfrm>
          <a:custGeom>
            <a:avLst/>
            <a:gdLst/>
            <a:ahLst/>
            <a:cxnLst/>
            <a:rect l="l" t="t" r="r" b="b"/>
            <a:pathLst>
              <a:path w="4757876" h="2285763" extrusionOk="0">
                <a:moveTo>
                  <a:pt x="0" y="0"/>
                </a:moveTo>
                <a:lnTo>
                  <a:pt x="4757876" y="0"/>
                </a:lnTo>
                <a:lnTo>
                  <a:pt x="4757876" y="2285763"/>
                </a:lnTo>
                <a:lnTo>
                  <a:pt x="0" y="2285763"/>
                </a:lnTo>
                <a:lnTo>
                  <a:pt x="0" y="0"/>
                </a:lnTo>
                <a:close/>
              </a:path>
            </a:pathLst>
          </a:custGeom>
          <a:blipFill rotWithShape="1">
            <a:blip r:embed="rId5">
              <a:alphaModFix/>
            </a:blip>
            <a:stretch>
              <a:fillRect/>
            </a:stretch>
          </a:blipFill>
          <a:ln>
            <a:noFill/>
          </a:ln>
        </p:spPr>
      </p:sp>
      <p:grpSp>
        <p:nvGrpSpPr>
          <p:cNvPr id="142" name="Google Shape;142;p3"/>
          <p:cNvGrpSpPr/>
          <p:nvPr/>
        </p:nvGrpSpPr>
        <p:grpSpPr>
          <a:xfrm>
            <a:off x="4961301" y="2830319"/>
            <a:ext cx="9247437" cy="6890853"/>
            <a:chOff x="0" y="-47625"/>
            <a:chExt cx="2435539" cy="1814875"/>
          </a:xfrm>
        </p:grpSpPr>
        <p:sp>
          <p:nvSpPr>
            <p:cNvPr id="143" name="Google Shape;143;p3"/>
            <p:cNvSpPr/>
            <p:nvPr/>
          </p:nvSpPr>
          <p:spPr>
            <a:xfrm>
              <a:off x="0" y="0"/>
              <a:ext cx="2435539" cy="1767250"/>
            </a:xfrm>
            <a:custGeom>
              <a:avLst/>
              <a:gdLst/>
              <a:ahLst/>
              <a:cxnLst/>
              <a:rect l="l" t="t" r="r" b="b"/>
              <a:pathLst>
                <a:path w="2435539" h="1767250" extrusionOk="0">
                  <a:moveTo>
                    <a:pt x="83720" y="0"/>
                  </a:moveTo>
                  <a:lnTo>
                    <a:pt x="2351819" y="0"/>
                  </a:lnTo>
                  <a:cubicBezTo>
                    <a:pt x="2374023" y="0"/>
                    <a:pt x="2395318" y="8820"/>
                    <a:pt x="2411018" y="24521"/>
                  </a:cubicBezTo>
                  <a:cubicBezTo>
                    <a:pt x="2426719" y="40221"/>
                    <a:pt x="2435539" y="61516"/>
                    <a:pt x="2435539" y="83720"/>
                  </a:cubicBezTo>
                  <a:lnTo>
                    <a:pt x="2435539" y="1683530"/>
                  </a:lnTo>
                  <a:cubicBezTo>
                    <a:pt x="2435539" y="1705734"/>
                    <a:pt x="2426719" y="1727028"/>
                    <a:pt x="2411018" y="1742729"/>
                  </a:cubicBezTo>
                  <a:cubicBezTo>
                    <a:pt x="2395318" y="1758429"/>
                    <a:pt x="2374023" y="1767250"/>
                    <a:pt x="2351819" y="1767250"/>
                  </a:cubicBezTo>
                  <a:lnTo>
                    <a:pt x="83720" y="1767250"/>
                  </a:lnTo>
                  <a:cubicBezTo>
                    <a:pt x="61516" y="1767250"/>
                    <a:pt x="40221" y="1758429"/>
                    <a:pt x="24521" y="1742729"/>
                  </a:cubicBezTo>
                  <a:cubicBezTo>
                    <a:pt x="8820" y="1727028"/>
                    <a:pt x="0" y="1705734"/>
                    <a:pt x="0" y="1683530"/>
                  </a:cubicBezTo>
                  <a:lnTo>
                    <a:pt x="0" y="83720"/>
                  </a:lnTo>
                  <a:cubicBezTo>
                    <a:pt x="0" y="61516"/>
                    <a:pt x="8820" y="40221"/>
                    <a:pt x="24521" y="24521"/>
                  </a:cubicBezTo>
                  <a:cubicBezTo>
                    <a:pt x="40221" y="8820"/>
                    <a:pt x="61516" y="0"/>
                    <a:pt x="83720" y="0"/>
                  </a:cubicBezTo>
                  <a:close/>
                </a:path>
              </a:pathLst>
            </a:custGeom>
            <a:solidFill>
              <a:srgbClr val="6244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txBox="1"/>
            <p:nvPr/>
          </p:nvSpPr>
          <p:spPr>
            <a:xfrm>
              <a:off x="0" y="-47625"/>
              <a:ext cx="2435539" cy="181487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B7CEE57B-A7E5-D075-7A25-CC393E9BE08A}"/>
              </a:ext>
            </a:extLst>
          </p:cNvPr>
          <p:cNvPicPr>
            <a:picLocks noChangeAspect="1"/>
          </p:cNvPicPr>
          <p:nvPr/>
        </p:nvPicPr>
        <p:blipFill>
          <a:blip r:embed="rId6"/>
          <a:stretch>
            <a:fillRect/>
          </a:stretch>
        </p:blipFill>
        <p:spPr>
          <a:xfrm flipH="1">
            <a:off x="1963835" y="4948715"/>
            <a:ext cx="3995973" cy="5410200"/>
          </a:xfrm>
          <a:prstGeom prst="rect">
            <a:avLst/>
          </a:prstGeom>
        </p:spPr>
      </p:pic>
      <p:sp>
        <p:nvSpPr>
          <p:cNvPr id="139" name="Google Shape;139;p3"/>
          <p:cNvSpPr/>
          <p:nvPr/>
        </p:nvSpPr>
        <p:spPr>
          <a:xfrm flipH="1">
            <a:off x="-1041123" y="6917450"/>
            <a:ext cx="4961301"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7">
              <a:alphaModFix/>
            </a:blip>
            <a:stretch>
              <a:fillRect/>
            </a:stretch>
          </a:blipFill>
          <a:ln>
            <a:noFill/>
          </a:ln>
        </p:spPr>
      </p:sp>
      <p:sp>
        <p:nvSpPr>
          <p:cNvPr id="8" name="Rectangle 7">
            <a:extLst>
              <a:ext uri="{FF2B5EF4-FFF2-40B4-BE49-F238E27FC236}">
                <a16:creationId xmlns:a16="http://schemas.microsoft.com/office/drawing/2014/main" id="{5F741055-3C72-61A5-E693-23A2EC2F5E33}"/>
              </a:ext>
            </a:extLst>
          </p:cNvPr>
          <p:cNvSpPr/>
          <p:nvPr/>
        </p:nvSpPr>
        <p:spPr>
          <a:xfrm>
            <a:off x="5885321" y="3159733"/>
            <a:ext cx="7518400" cy="10231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b="1" u="sng">
                <a:latin typeface="Montserrat" panose="00000500000000000000" pitchFamily="2" charset="0"/>
              </a:rPr>
              <a:t>Apa itu komunikasi efektif?</a:t>
            </a:r>
          </a:p>
          <a:p>
            <a:pPr algn="ctr"/>
            <a:endParaRPr lang="en-ID" sz="2400" b="1" u="sng">
              <a:latin typeface="Montserrat" panose="00000500000000000000" pitchFamily="2" charset="0"/>
            </a:endParaRPr>
          </a:p>
        </p:txBody>
      </p:sp>
      <p:sp>
        <p:nvSpPr>
          <p:cNvPr id="9" name="Rectangle 8">
            <a:extLst>
              <a:ext uri="{FF2B5EF4-FFF2-40B4-BE49-F238E27FC236}">
                <a16:creationId xmlns:a16="http://schemas.microsoft.com/office/drawing/2014/main" id="{A8E8A7FC-DD23-0822-B38C-AE3DFAAEABAA}"/>
              </a:ext>
            </a:extLst>
          </p:cNvPr>
          <p:cNvSpPr/>
          <p:nvPr/>
        </p:nvSpPr>
        <p:spPr>
          <a:xfrm>
            <a:off x="5923421" y="5633061"/>
            <a:ext cx="7518400" cy="8947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b="1" u="sng">
                <a:latin typeface="Montserrat" panose="00000500000000000000" pitchFamily="2" charset="0"/>
              </a:rPr>
              <a:t>Unsur-unsur komunikasi yang baik:</a:t>
            </a:r>
          </a:p>
        </p:txBody>
      </p:sp>
      <p:sp>
        <p:nvSpPr>
          <p:cNvPr id="19" name="Google Shape;85;p1">
            <a:extLst>
              <a:ext uri="{FF2B5EF4-FFF2-40B4-BE49-F238E27FC236}">
                <a16:creationId xmlns:a16="http://schemas.microsoft.com/office/drawing/2014/main" id="{2C444A76-5FE3-C12A-C3A3-7B3E9064B9F9}"/>
              </a:ext>
            </a:extLst>
          </p:cNvPr>
          <p:cNvSpPr/>
          <p:nvPr/>
        </p:nvSpPr>
        <p:spPr>
          <a:xfrm rot="20665508" flipH="1">
            <a:off x="12905483" y="2877234"/>
            <a:ext cx="11815024" cy="5915961"/>
          </a:xfrm>
          <a:custGeom>
            <a:avLst/>
            <a:gdLst/>
            <a:ahLst/>
            <a:cxnLst/>
            <a:rect l="l" t="t" r="r" b="b"/>
            <a:pathLst>
              <a:path w="11557518" h="5513899" extrusionOk="0">
                <a:moveTo>
                  <a:pt x="11557518" y="0"/>
                </a:moveTo>
                <a:lnTo>
                  <a:pt x="0" y="0"/>
                </a:lnTo>
                <a:lnTo>
                  <a:pt x="0" y="5513900"/>
                </a:lnTo>
                <a:lnTo>
                  <a:pt x="11557518" y="5513900"/>
                </a:lnTo>
                <a:lnTo>
                  <a:pt x="11557518" y="0"/>
                </a:lnTo>
                <a:close/>
              </a:path>
            </a:pathLst>
          </a:custGeom>
          <a:blipFill rotWithShape="1">
            <a:blip r:embed="rId4">
              <a:alphaModFix/>
            </a:blip>
            <a:stretch>
              <a:fillRect/>
            </a:stretch>
          </a:blipFill>
          <a:ln>
            <a:noFill/>
          </a:ln>
        </p:spPr>
      </p:sp>
      <p:sp>
        <p:nvSpPr>
          <p:cNvPr id="11" name="Rectangle 10">
            <a:extLst>
              <a:ext uri="{FF2B5EF4-FFF2-40B4-BE49-F238E27FC236}">
                <a16:creationId xmlns:a16="http://schemas.microsoft.com/office/drawing/2014/main" id="{77D984B5-42FB-3AA9-4F6A-2BB8082553AE}"/>
              </a:ext>
            </a:extLst>
          </p:cNvPr>
          <p:cNvSpPr/>
          <p:nvPr/>
        </p:nvSpPr>
        <p:spPr>
          <a:xfrm>
            <a:off x="5825819" y="3734428"/>
            <a:ext cx="7518400" cy="182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000">
                <a:effectLst/>
                <a:latin typeface="Montserrat" panose="00000500000000000000" pitchFamily="2" charset="0"/>
                <a:ea typeface="Calibri" panose="020F0502020204030204" pitchFamily="34" charset="0"/>
                <a:cs typeface="Times New Roman" panose="02020603050405020304" pitchFamily="18" charset="0"/>
              </a:rPr>
              <a:t>Komunikasi efektif adalah cara berkomunikasi yang memungkinkan kita untuk menyampaikan informasi dan perasaan dengan jelas dan dapat dimengerti oleh orang lain.</a:t>
            </a:r>
            <a:endParaRPr lang="en-ID" sz="2000">
              <a:latin typeface="Montserrat" panose="00000500000000000000" pitchFamily="2" charset="0"/>
            </a:endParaRPr>
          </a:p>
        </p:txBody>
      </p:sp>
      <p:sp>
        <p:nvSpPr>
          <p:cNvPr id="12" name="Rectangle 11">
            <a:extLst>
              <a:ext uri="{FF2B5EF4-FFF2-40B4-BE49-F238E27FC236}">
                <a16:creationId xmlns:a16="http://schemas.microsoft.com/office/drawing/2014/main" id="{B1145F46-9D73-B11D-C45F-18F34352CF31}"/>
              </a:ext>
            </a:extLst>
          </p:cNvPr>
          <p:cNvSpPr/>
          <p:nvPr/>
        </p:nvSpPr>
        <p:spPr>
          <a:xfrm>
            <a:off x="6777890" y="6024635"/>
            <a:ext cx="6959600" cy="26291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000">
                <a:latin typeface="Montserrat" panose="00000500000000000000" pitchFamily="2" charset="0"/>
              </a:rPr>
              <a:t>Mendengar</a:t>
            </a:r>
          </a:p>
          <a:p>
            <a:pPr marL="285750" indent="-285750">
              <a:buFont typeface="Wingdings" panose="05000000000000000000" pitchFamily="2" charset="2"/>
              <a:buChar char="Ø"/>
            </a:pPr>
            <a:endParaRPr lang="en-US" sz="2000">
              <a:latin typeface="Montserrat" panose="00000500000000000000" pitchFamily="2" charset="0"/>
            </a:endParaRPr>
          </a:p>
          <a:p>
            <a:pPr marL="285750" indent="-285750">
              <a:buFont typeface="Wingdings" panose="05000000000000000000" pitchFamily="2" charset="2"/>
              <a:buChar char="Ø"/>
            </a:pPr>
            <a:r>
              <a:rPr lang="en-US" sz="2000">
                <a:latin typeface="Montserrat" panose="00000500000000000000" pitchFamily="2" charset="0"/>
              </a:rPr>
              <a:t>Empati</a:t>
            </a:r>
          </a:p>
          <a:p>
            <a:pPr marL="285750" indent="-285750">
              <a:buFont typeface="Wingdings" panose="05000000000000000000" pitchFamily="2" charset="2"/>
              <a:buChar char="Ø"/>
            </a:pPr>
            <a:endParaRPr lang="en-US" sz="2000">
              <a:latin typeface="Montserrat" panose="00000500000000000000" pitchFamily="2" charset="0"/>
            </a:endParaRPr>
          </a:p>
          <a:p>
            <a:pPr marL="285750" indent="-285750">
              <a:buFont typeface="Wingdings" panose="05000000000000000000" pitchFamily="2" charset="2"/>
              <a:buChar char="Ø"/>
            </a:pPr>
            <a:r>
              <a:rPr lang="en-US" sz="2000">
                <a:latin typeface="Montserrat" panose="00000500000000000000" pitchFamily="2" charset="0"/>
              </a:rPr>
              <a:t>Memahami</a:t>
            </a:r>
            <a:endParaRPr lang="en-ID" sz="2000">
              <a:latin typeface="Montserrat" panose="00000500000000000000" pitchFamily="2" charset="0"/>
            </a:endParaRPr>
          </a:p>
        </p:txBody>
      </p:sp>
      <p:pic>
        <p:nvPicPr>
          <p:cNvPr id="18" name="Picture 17">
            <a:extLst>
              <a:ext uri="{FF2B5EF4-FFF2-40B4-BE49-F238E27FC236}">
                <a16:creationId xmlns:a16="http://schemas.microsoft.com/office/drawing/2014/main" id="{8D70592F-CE91-72EC-5F7C-D5C3893DCBA8}"/>
              </a:ext>
            </a:extLst>
          </p:cNvPr>
          <p:cNvPicPr>
            <a:picLocks noChangeAspect="1"/>
          </p:cNvPicPr>
          <p:nvPr/>
        </p:nvPicPr>
        <p:blipFill>
          <a:blip r:embed="rId8"/>
          <a:stretch>
            <a:fillRect/>
          </a:stretch>
        </p:blipFill>
        <p:spPr>
          <a:xfrm>
            <a:off x="13585002" y="-1551183"/>
            <a:ext cx="4762500" cy="4762500"/>
          </a:xfrm>
          <a:prstGeom prst="rect">
            <a:avLst/>
          </a:prstGeom>
        </p:spPr>
      </p:pic>
      <p:sp>
        <p:nvSpPr>
          <p:cNvPr id="140" name="Google Shape;140;p3"/>
          <p:cNvSpPr/>
          <p:nvPr/>
        </p:nvSpPr>
        <p:spPr>
          <a:xfrm flipH="1">
            <a:off x="13585001" y="6626402"/>
            <a:ext cx="5702792" cy="3496368"/>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7">
              <a:alphaModFix/>
            </a:blip>
            <a:stretch>
              <a:fillRect/>
            </a:stretch>
          </a:blipFill>
          <a:ln>
            <a:noFill/>
          </a:ln>
        </p:spPr>
      </p:sp>
      <p:pic>
        <p:nvPicPr>
          <p:cNvPr id="16" name="Picture 15">
            <a:extLst>
              <a:ext uri="{FF2B5EF4-FFF2-40B4-BE49-F238E27FC236}">
                <a16:creationId xmlns:a16="http://schemas.microsoft.com/office/drawing/2014/main" id="{592B405C-FA15-98D3-8846-41185415820F}"/>
              </a:ext>
            </a:extLst>
          </p:cNvPr>
          <p:cNvPicPr>
            <a:picLocks noChangeAspect="1"/>
          </p:cNvPicPr>
          <p:nvPr/>
        </p:nvPicPr>
        <p:blipFill>
          <a:blip r:embed="rId9"/>
          <a:stretch>
            <a:fillRect/>
          </a:stretch>
        </p:blipFill>
        <p:spPr>
          <a:xfrm>
            <a:off x="11769821" y="6426233"/>
            <a:ext cx="4762500" cy="476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sp>
        <p:nvSpPr>
          <p:cNvPr id="160" name="Google Shape;160;p4"/>
          <p:cNvSpPr/>
          <p:nvPr/>
        </p:nvSpPr>
        <p:spPr>
          <a:xfrm flipH="1">
            <a:off x="15666533" y="1869549"/>
            <a:ext cx="11557518" cy="5513899"/>
          </a:xfrm>
          <a:custGeom>
            <a:avLst/>
            <a:gdLst/>
            <a:ahLst/>
            <a:cxnLst/>
            <a:rect l="l" t="t" r="r" b="b"/>
            <a:pathLst>
              <a:path w="11557518" h="5513899" extrusionOk="0">
                <a:moveTo>
                  <a:pt x="11557518" y="0"/>
                </a:moveTo>
                <a:lnTo>
                  <a:pt x="0" y="0"/>
                </a:lnTo>
                <a:lnTo>
                  <a:pt x="0" y="5513899"/>
                </a:lnTo>
                <a:lnTo>
                  <a:pt x="11557518" y="5513899"/>
                </a:lnTo>
                <a:lnTo>
                  <a:pt x="11557518" y="0"/>
                </a:lnTo>
                <a:close/>
              </a:path>
            </a:pathLst>
          </a:custGeom>
          <a:blipFill rotWithShape="1">
            <a:blip r:embed="rId4">
              <a:alphaModFix/>
            </a:blip>
            <a:stretch>
              <a:fillRect/>
            </a:stretch>
          </a:blipFill>
          <a:ln>
            <a:noFill/>
          </a:ln>
        </p:spPr>
      </p:sp>
      <p:sp>
        <p:nvSpPr>
          <p:cNvPr id="161" name="Google Shape;161;p4"/>
          <p:cNvSpPr/>
          <p:nvPr/>
        </p:nvSpPr>
        <p:spPr>
          <a:xfrm>
            <a:off x="-1828534" y="-447296"/>
            <a:ext cx="5702832" cy="2657831"/>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4">
              <a:alphaModFix/>
            </a:blip>
            <a:stretch>
              <a:fillRect/>
            </a:stretch>
          </a:blipFill>
          <a:ln>
            <a:noFill/>
          </a:ln>
        </p:spPr>
      </p:sp>
      <p:sp>
        <p:nvSpPr>
          <p:cNvPr id="167" name="Google Shape;167;p4"/>
          <p:cNvSpPr/>
          <p:nvPr/>
        </p:nvSpPr>
        <p:spPr>
          <a:xfrm>
            <a:off x="5855762" y="-892455"/>
            <a:ext cx="4757876" cy="2285763"/>
          </a:xfrm>
          <a:custGeom>
            <a:avLst/>
            <a:gdLst/>
            <a:ahLst/>
            <a:cxnLst/>
            <a:rect l="l" t="t" r="r" b="b"/>
            <a:pathLst>
              <a:path w="4757876" h="2285763" extrusionOk="0">
                <a:moveTo>
                  <a:pt x="0" y="0"/>
                </a:moveTo>
                <a:lnTo>
                  <a:pt x="4757876" y="0"/>
                </a:lnTo>
                <a:lnTo>
                  <a:pt x="4757876" y="2285763"/>
                </a:lnTo>
                <a:lnTo>
                  <a:pt x="0" y="2285763"/>
                </a:lnTo>
                <a:lnTo>
                  <a:pt x="0" y="0"/>
                </a:lnTo>
                <a:close/>
              </a:path>
            </a:pathLst>
          </a:custGeom>
          <a:blipFill rotWithShape="1">
            <a:blip r:embed="rId5">
              <a:alphaModFix/>
            </a:blip>
            <a:stretch>
              <a:fillRect/>
            </a:stretch>
          </a:blipFill>
          <a:ln>
            <a:noFill/>
          </a:ln>
        </p:spPr>
      </p:sp>
      <p:sp>
        <p:nvSpPr>
          <p:cNvPr id="4" name="Google Shape;161;p4">
            <a:extLst>
              <a:ext uri="{FF2B5EF4-FFF2-40B4-BE49-F238E27FC236}">
                <a16:creationId xmlns:a16="http://schemas.microsoft.com/office/drawing/2014/main" id="{B16532FB-86B1-D3C4-38CE-29ED7BE6C81C}"/>
              </a:ext>
            </a:extLst>
          </p:cNvPr>
          <p:cNvSpPr/>
          <p:nvPr/>
        </p:nvSpPr>
        <p:spPr>
          <a:xfrm flipH="1">
            <a:off x="13723086" y="-865175"/>
            <a:ext cx="5393277" cy="2883717"/>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10E86536-9B41-2D00-1AA1-53AA84C18565}"/>
              </a:ext>
            </a:extLst>
          </p:cNvPr>
          <p:cNvPicPr>
            <a:picLocks noChangeAspect="1"/>
          </p:cNvPicPr>
          <p:nvPr/>
        </p:nvPicPr>
        <p:blipFill>
          <a:blip r:embed="rId6"/>
          <a:stretch>
            <a:fillRect/>
          </a:stretch>
        </p:blipFill>
        <p:spPr>
          <a:xfrm>
            <a:off x="13515470" y="-1509021"/>
            <a:ext cx="4762500" cy="4762500"/>
          </a:xfrm>
          <a:prstGeom prst="rect">
            <a:avLst/>
          </a:prstGeom>
        </p:spPr>
      </p:pic>
      <p:grpSp>
        <p:nvGrpSpPr>
          <p:cNvPr id="162" name="Google Shape;162;p4"/>
          <p:cNvGrpSpPr/>
          <p:nvPr/>
        </p:nvGrpSpPr>
        <p:grpSpPr>
          <a:xfrm>
            <a:off x="-1381114" y="8912090"/>
            <a:ext cx="21050228" cy="3279766"/>
            <a:chOff x="0" y="0"/>
            <a:chExt cx="5544093" cy="863807"/>
          </a:xfrm>
        </p:grpSpPr>
        <p:sp>
          <p:nvSpPr>
            <p:cNvPr id="163" name="Google Shape;163;p4"/>
            <p:cNvSpPr/>
            <p:nvPr/>
          </p:nvSpPr>
          <p:spPr>
            <a:xfrm>
              <a:off x="0" y="0"/>
              <a:ext cx="5544093" cy="863807"/>
            </a:xfrm>
            <a:custGeom>
              <a:avLst/>
              <a:gdLst/>
              <a:ahLst/>
              <a:cxnLst/>
              <a:rect l="l" t="t" r="r" b="b"/>
              <a:pathLst>
                <a:path w="5544093" h="863807" extrusionOk="0">
                  <a:moveTo>
                    <a:pt x="2772046" y="0"/>
                  </a:moveTo>
                  <a:cubicBezTo>
                    <a:pt x="1241087" y="0"/>
                    <a:pt x="0" y="193370"/>
                    <a:pt x="0" y="431903"/>
                  </a:cubicBezTo>
                  <a:cubicBezTo>
                    <a:pt x="0" y="670437"/>
                    <a:pt x="1241087" y="863807"/>
                    <a:pt x="2772046" y="863807"/>
                  </a:cubicBezTo>
                  <a:cubicBezTo>
                    <a:pt x="4303005" y="863807"/>
                    <a:pt x="5544093" y="670437"/>
                    <a:pt x="5544093" y="431903"/>
                  </a:cubicBezTo>
                  <a:cubicBezTo>
                    <a:pt x="5544093" y="193370"/>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txBox="1"/>
            <p:nvPr/>
          </p:nvSpPr>
          <p:spPr>
            <a:xfrm>
              <a:off x="519759" y="33357"/>
              <a:ext cx="4504575" cy="7494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 name="Picture 11">
            <a:extLst>
              <a:ext uri="{FF2B5EF4-FFF2-40B4-BE49-F238E27FC236}">
                <a16:creationId xmlns:a16="http://schemas.microsoft.com/office/drawing/2014/main" id="{BA4ABDCE-705F-2DA4-5C2A-AE5B1E358BA0}"/>
              </a:ext>
            </a:extLst>
          </p:cNvPr>
          <p:cNvPicPr>
            <a:picLocks noChangeAspect="1"/>
          </p:cNvPicPr>
          <p:nvPr/>
        </p:nvPicPr>
        <p:blipFill>
          <a:blip r:embed="rId7"/>
          <a:stretch>
            <a:fillRect/>
          </a:stretch>
        </p:blipFill>
        <p:spPr>
          <a:xfrm>
            <a:off x="3537668" y="2470729"/>
            <a:ext cx="10185419" cy="6749471"/>
          </a:xfrm>
          <a:prstGeom prst="rect">
            <a:avLst/>
          </a:prstGeom>
        </p:spPr>
      </p:pic>
      <p:sp>
        <p:nvSpPr>
          <p:cNvPr id="178" name="Google Shape;178;p4"/>
          <p:cNvSpPr txBox="1"/>
          <p:nvPr/>
        </p:nvSpPr>
        <p:spPr>
          <a:xfrm>
            <a:off x="3733427" y="5452139"/>
            <a:ext cx="9782043" cy="760849"/>
          </a:xfrm>
          <a:prstGeom prst="rect">
            <a:avLst/>
          </a:prstGeom>
          <a:noFill/>
          <a:ln>
            <a:noFill/>
          </a:ln>
        </p:spPr>
        <p:txBody>
          <a:bodyPr spcFirstLastPara="1" wrap="square" lIns="0" tIns="0" rIns="0" bIns="0" anchor="t" anchorCtr="0">
            <a:spAutoFit/>
          </a:bodyPr>
          <a:lstStyle/>
          <a:p>
            <a:pPr marL="0" marR="0" lvl="0" indent="0" algn="ctr" rtl="0">
              <a:lnSpc>
                <a:spcPct val="102997"/>
              </a:lnSpc>
              <a:spcBef>
                <a:spcPts val="0"/>
              </a:spcBef>
              <a:spcAft>
                <a:spcPts val="0"/>
              </a:spcAft>
              <a:buNone/>
            </a:pPr>
            <a:r>
              <a:rPr lang="en-ID" sz="4800">
                <a:solidFill>
                  <a:schemeClr val="bg1"/>
                </a:solidFill>
                <a:latin typeface="Montserrat" panose="00000500000000000000" pitchFamily="2" charset="0"/>
              </a:rPr>
              <a:t>Hambatan Komunikasi</a:t>
            </a:r>
            <a:endParaRPr sz="4800">
              <a:solidFill>
                <a:schemeClr val="bg1"/>
              </a:solidFill>
              <a:latin typeface="Montserrat" panose="00000500000000000000" pitchFamily="2" charset="0"/>
            </a:endParaRPr>
          </a:p>
        </p:txBody>
      </p:sp>
      <p:sp>
        <p:nvSpPr>
          <p:cNvPr id="165" name="Google Shape;165;p4"/>
          <p:cNvSpPr/>
          <p:nvPr/>
        </p:nvSpPr>
        <p:spPr>
          <a:xfrm>
            <a:off x="-1060443" y="6356647"/>
            <a:ext cx="4934741"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8">
              <a:alphaModFix/>
            </a:blip>
            <a:stretch>
              <a:fillRect/>
            </a:stretch>
          </a:blipFill>
          <a:ln>
            <a:noFill/>
          </a:ln>
        </p:spPr>
        <p:txBody>
          <a:bodyPr/>
          <a:lstStyle/>
          <a:p>
            <a:endParaRPr lang="en-ID"/>
          </a:p>
        </p:txBody>
      </p:sp>
      <p:pic>
        <p:nvPicPr>
          <p:cNvPr id="7" name="Picture 6">
            <a:extLst>
              <a:ext uri="{FF2B5EF4-FFF2-40B4-BE49-F238E27FC236}">
                <a16:creationId xmlns:a16="http://schemas.microsoft.com/office/drawing/2014/main" id="{BE43CC3B-0F50-D687-07C9-BC2C2F6037F8}"/>
              </a:ext>
            </a:extLst>
          </p:cNvPr>
          <p:cNvPicPr>
            <a:picLocks noChangeAspect="1"/>
          </p:cNvPicPr>
          <p:nvPr/>
        </p:nvPicPr>
        <p:blipFill>
          <a:blip r:embed="rId9"/>
          <a:stretch>
            <a:fillRect/>
          </a:stretch>
        </p:blipFill>
        <p:spPr>
          <a:xfrm>
            <a:off x="12799799" y="4231192"/>
            <a:ext cx="3724275" cy="6086475"/>
          </a:xfrm>
          <a:prstGeom prst="rect">
            <a:avLst/>
          </a:prstGeom>
        </p:spPr>
      </p:pic>
      <p:sp>
        <p:nvSpPr>
          <p:cNvPr id="166" name="Google Shape;166;p4"/>
          <p:cNvSpPr/>
          <p:nvPr/>
        </p:nvSpPr>
        <p:spPr>
          <a:xfrm>
            <a:off x="15055152" y="6880608"/>
            <a:ext cx="5656548"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8">
              <a:alphaModFix/>
            </a:blip>
            <a:stretch>
              <a:fillRect/>
            </a:stretch>
          </a:blipFill>
          <a:ln>
            <a:noFill/>
          </a:ln>
        </p:spPr>
      </p:sp>
      <p:sp>
        <p:nvSpPr>
          <p:cNvPr id="177" name="Google Shape;177;p4"/>
          <p:cNvSpPr/>
          <p:nvPr/>
        </p:nvSpPr>
        <p:spPr>
          <a:xfrm flipH="1">
            <a:off x="1042586" y="7250829"/>
            <a:ext cx="2128565" cy="2629108"/>
          </a:xfrm>
          <a:custGeom>
            <a:avLst/>
            <a:gdLst/>
            <a:ahLst/>
            <a:cxnLst/>
            <a:rect l="l" t="t" r="r" b="b"/>
            <a:pathLst>
              <a:path w="2127187" h="2629108" extrusionOk="0">
                <a:moveTo>
                  <a:pt x="0" y="0"/>
                </a:moveTo>
                <a:lnTo>
                  <a:pt x="2127187" y="0"/>
                </a:lnTo>
                <a:lnTo>
                  <a:pt x="2127187" y="2629108"/>
                </a:lnTo>
                <a:lnTo>
                  <a:pt x="0" y="2629108"/>
                </a:lnTo>
                <a:lnTo>
                  <a:pt x="0" y="0"/>
                </a:lnTo>
                <a:close/>
              </a:path>
            </a:pathLst>
          </a:custGeom>
          <a:blipFill rotWithShape="1">
            <a:blip r:embed="rId10">
              <a:alphaModFix/>
            </a:blip>
            <a:stretch>
              <a:fillRect/>
            </a:stretch>
          </a:blipFill>
          <a:ln>
            <a:noFill/>
          </a:ln>
        </p:spPr>
        <p:txBody>
          <a:bodyPr/>
          <a:lstStyle/>
          <a:p>
            <a:endParaRPr lang="en-ID"/>
          </a:p>
        </p:txBody>
      </p:sp>
      <p:pic>
        <p:nvPicPr>
          <p:cNvPr id="15" name="Picture 14">
            <a:extLst>
              <a:ext uri="{FF2B5EF4-FFF2-40B4-BE49-F238E27FC236}">
                <a16:creationId xmlns:a16="http://schemas.microsoft.com/office/drawing/2014/main" id="{C6AE2E17-FC35-20BD-23AF-FCB121BCC14A}"/>
              </a:ext>
            </a:extLst>
          </p:cNvPr>
          <p:cNvPicPr>
            <a:picLocks noChangeAspect="1"/>
          </p:cNvPicPr>
          <p:nvPr/>
        </p:nvPicPr>
        <p:blipFill>
          <a:blip r:embed="rId11"/>
          <a:stretch>
            <a:fillRect/>
          </a:stretch>
        </p:blipFill>
        <p:spPr>
          <a:xfrm>
            <a:off x="4849429" y="1982697"/>
            <a:ext cx="1706805" cy="1263116"/>
          </a:xfrm>
          <a:prstGeom prst="rect">
            <a:avLst/>
          </a:prstGeom>
        </p:spPr>
      </p:pic>
      <p:pic>
        <p:nvPicPr>
          <p:cNvPr id="16" name="Picture 15">
            <a:extLst>
              <a:ext uri="{FF2B5EF4-FFF2-40B4-BE49-F238E27FC236}">
                <a16:creationId xmlns:a16="http://schemas.microsoft.com/office/drawing/2014/main" id="{0F16B7FB-EBAA-0002-2C3A-1EED44349796}"/>
              </a:ext>
            </a:extLst>
          </p:cNvPr>
          <p:cNvPicPr>
            <a:picLocks noChangeAspect="1"/>
          </p:cNvPicPr>
          <p:nvPr/>
        </p:nvPicPr>
        <p:blipFill>
          <a:blip r:embed="rId11"/>
          <a:stretch>
            <a:fillRect/>
          </a:stretch>
        </p:blipFill>
        <p:spPr>
          <a:xfrm flipH="1">
            <a:off x="10926237" y="2018542"/>
            <a:ext cx="1706805" cy="1263116"/>
          </a:xfrm>
          <a:prstGeom prst="rect">
            <a:avLst/>
          </a:prstGeom>
        </p:spPr>
      </p:pic>
      <p:sp>
        <p:nvSpPr>
          <p:cNvPr id="17" name="Rectangle 16">
            <a:extLst>
              <a:ext uri="{FF2B5EF4-FFF2-40B4-BE49-F238E27FC236}">
                <a16:creationId xmlns:a16="http://schemas.microsoft.com/office/drawing/2014/main" id="{8BC0B516-5B57-F6F3-F040-675189E0CB66}"/>
              </a:ext>
            </a:extLst>
          </p:cNvPr>
          <p:cNvSpPr/>
          <p:nvPr/>
        </p:nvSpPr>
        <p:spPr>
          <a:xfrm>
            <a:off x="4480948" y="6751699"/>
            <a:ext cx="8287000" cy="8941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800">
                <a:latin typeface="Montserrat" panose="00000500000000000000" pitchFamily="2" charset="0"/>
              </a:rPr>
              <a:t>Perbedaan Perspektif</a:t>
            </a:r>
          </a:p>
        </p:txBody>
      </p:sp>
      <p:sp>
        <p:nvSpPr>
          <p:cNvPr id="18" name="Rectangle 17">
            <a:extLst>
              <a:ext uri="{FF2B5EF4-FFF2-40B4-BE49-F238E27FC236}">
                <a16:creationId xmlns:a16="http://schemas.microsoft.com/office/drawing/2014/main" id="{2667A3EB-DC8A-EF32-27C6-10A498973DCA}"/>
              </a:ext>
            </a:extLst>
          </p:cNvPr>
          <p:cNvSpPr/>
          <p:nvPr/>
        </p:nvSpPr>
        <p:spPr>
          <a:xfrm>
            <a:off x="4934741" y="8092108"/>
            <a:ext cx="7865058" cy="8941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Montserrat" panose="00000500000000000000" pitchFamily="2" charset="0"/>
              </a:rPr>
              <a:t>Kurangnya Kejelasan dalam menyampaikan pesan</a:t>
            </a:r>
            <a:endParaRPr lang="en-ID" sz="280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grpSp>
        <p:nvGrpSpPr>
          <p:cNvPr id="194" name="Google Shape;194;p5"/>
          <p:cNvGrpSpPr/>
          <p:nvPr/>
        </p:nvGrpSpPr>
        <p:grpSpPr>
          <a:xfrm>
            <a:off x="-1381114" y="7789447"/>
            <a:ext cx="21050228" cy="4402409"/>
            <a:chOff x="0" y="0"/>
            <a:chExt cx="5544093" cy="1159482"/>
          </a:xfrm>
        </p:grpSpPr>
        <p:sp>
          <p:nvSpPr>
            <p:cNvPr id="195" name="Google Shape;195;p5"/>
            <p:cNvSpPr/>
            <p:nvPr/>
          </p:nvSpPr>
          <p:spPr>
            <a:xfrm>
              <a:off x="0" y="0"/>
              <a:ext cx="5544093" cy="1159482"/>
            </a:xfrm>
            <a:custGeom>
              <a:avLst/>
              <a:gdLst/>
              <a:ahLst/>
              <a:cxnLst/>
              <a:rect l="l" t="t" r="r" b="b"/>
              <a:pathLst>
                <a:path w="5544093" h="1159482" extrusionOk="0">
                  <a:moveTo>
                    <a:pt x="2772046" y="0"/>
                  </a:moveTo>
                  <a:cubicBezTo>
                    <a:pt x="1241087" y="0"/>
                    <a:pt x="0" y="259559"/>
                    <a:pt x="0" y="579741"/>
                  </a:cubicBezTo>
                  <a:cubicBezTo>
                    <a:pt x="0" y="899923"/>
                    <a:pt x="1241087" y="1159482"/>
                    <a:pt x="2772046" y="1159482"/>
                  </a:cubicBezTo>
                  <a:cubicBezTo>
                    <a:pt x="4303005" y="1159482"/>
                    <a:pt x="5544093" y="899923"/>
                    <a:pt x="5544093" y="579741"/>
                  </a:cubicBezTo>
                  <a:cubicBezTo>
                    <a:pt x="5544093" y="259559"/>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txBox="1"/>
            <p:nvPr/>
          </p:nvSpPr>
          <p:spPr>
            <a:xfrm>
              <a:off x="519759" y="61076"/>
              <a:ext cx="4504575" cy="98970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7" name="Google Shape;197;p5"/>
          <p:cNvSpPr/>
          <p:nvPr/>
        </p:nvSpPr>
        <p:spPr>
          <a:xfrm>
            <a:off x="16612053" y="5494672"/>
            <a:ext cx="6114121" cy="2608692"/>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4">
              <a:alphaModFix/>
            </a:blip>
            <a:stretch>
              <a:fillRect/>
            </a:stretch>
          </a:blipFill>
          <a:ln>
            <a:noFill/>
          </a:ln>
        </p:spPr>
      </p:sp>
      <p:grpSp>
        <p:nvGrpSpPr>
          <p:cNvPr id="198" name="Google Shape;198;p5"/>
          <p:cNvGrpSpPr/>
          <p:nvPr/>
        </p:nvGrpSpPr>
        <p:grpSpPr>
          <a:xfrm>
            <a:off x="1920038" y="3564562"/>
            <a:ext cx="16071790" cy="4859861"/>
            <a:chOff x="0" y="-38580"/>
            <a:chExt cx="4232900" cy="1279964"/>
          </a:xfrm>
        </p:grpSpPr>
        <p:sp>
          <p:nvSpPr>
            <p:cNvPr id="199" name="Google Shape;199;p5"/>
            <p:cNvSpPr/>
            <p:nvPr/>
          </p:nvSpPr>
          <p:spPr>
            <a:xfrm>
              <a:off x="0" y="0"/>
              <a:ext cx="3805215" cy="1232339"/>
            </a:xfrm>
            <a:custGeom>
              <a:avLst/>
              <a:gdLst/>
              <a:ahLst/>
              <a:cxnLst/>
              <a:rect l="l" t="t" r="r" b="b"/>
              <a:pathLst>
                <a:path w="3805215" h="1232339" extrusionOk="0">
                  <a:moveTo>
                    <a:pt x="27328" y="0"/>
                  </a:moveTo>
                  <a:lnTo>
                    <a:pt x="3777886" y="0"/>
                  </a:lnTo>
                  <a:cubicBezTo>
                    <a:pt x="3792979" y="0"/>
                    <a:pt x="3805215" y="12235"/>
                    <a:pt x="3805215" y="27328"/>
                  </a:cubicBezTo>
                  <a:lnTo>
                    <a:pt x="3805215" y="1205010"/>
                  </a:lnTo>
                  <a:cubicBezTo>
                    <a:pt x="3805215" y="1220103"/>
                    <a:pt x="3792979" y="1232339"/>
                    <a:pt x="3777886" y="1232339"/>
                  </a:cubicBezTo>
                  <a:lnTo>
                    <a:pt x="27328" y="1232339"/>
                  </a:lnTo>
                  <a:cubicBezTo>
                    <a:pt x="12235" y="1232339"/>
                    <a:pt x="0" y="1220103"/>
                    <a:pt x="0" y="1205010"/>
                  </a:cubicBezTo>
                  <a:lnTo>
                    <a:pt x="0" y="27328"/>
                  </a:lnTo>
                  <a:cubicBezTo>
                    <a:pt x="0" y="12235"/>
                    <a:pt x="12235" y="0"/>
                    <a:pt x="273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p:nvPr/>
          </p:nvSpPr>
          <p:spPr>
            <a:xfrm>
              <a:off x="427685" y="-38580"/>
              <a:ext cx="3805215" cy="1279964"/>
            </a:xfrm>
            <a:prstGeom prst="rect">
              <a:avLst/>
            </a:prstGeom>
            <a:noFill/>
            <a:ln>
              <a:noFill/>
            </a:ln>
          </p:spPr>
          <p:txBody>
            <a:bodyPr spcFirstLastPara="1" wrap="square" lIns="50800" tIns="50800" rIns="50800" bIns="50800" anchor="ctr" anchorCtr="0">
              <a:noAutofit/>
            </a:bodyPr>
            <a:lstStyle/>
            <a:p>
              <a:pPr marL="457200" marR="0" lvl="0" indent="-457200" rtl="0">
                <a:lnSpc>
                  <a:spcPct val="147722"/>
                </a:lnSpc>
                <a:spcBef>
                  <a:spcPts val="0"/>
                </a:spcBef>
                <a:spcAft>
                  <a:spcPts val="0"/>
                </a:spcAft>
                <a:buFont typeface="Wingdings" panose="05000000000000000000" pitchFamily="2" charset="2"/>
                <a:buChar char="v"/>
              </a:pPr>
              <a:r>
                <a:rPr lang="en-ID" sz="3200">
                  <a:latin typeface="Montserrat" panose="00000500000000000000" pitchFamily="2" charset="0"/>
                </a:rPr>
                <a:t>Dengarkan dengan Baik</a:t>
              </a:r>
            </a:p>
            <a:p>
              <a:pPr marL="457200" marR="0" lvl="0" indent="-457200" rtl="0">
                <a:lnSpc>
                  <a:spcPct val="147722"/>
                </a:lnSpc>
                <a:spcBef>
                  <a:spcPts val="0"/>
                </a:spcBef>
                <a:spcAft>
                  <a:spcPts val="0"/>
                </a:spcAft>
                <a:buFont typeface="Wingdings" panose="05000000000000000000" pitchFamily="2" charset="2"/>
                <a:buChar char="v"/>
              </a:pPr>
              <a:r>
                <a:rPr lang="en-ID" sz="3200">
                  <a:latin typeface="Montserrat" panose="00000500000000000000" pitchFamily="2" charset="0"/>
                </a:rPr>
                <a:t>Bersikap Terbuka dan Jujur</a:t>
              </a:r>
            </a:p>
            <a:p>
              <a:pPr marL="457200" marR="0" lvl="0" indent="-457200" rtl="0">
                <a:lnSpc>
                  <a:spcPct val="147722"/>
                </a:lnSpc>
                <a:spcBef>
                  <a:spcPts val="0"/>
                </a:spcBef>
                <a:spcAft>
                  <a:spcPts val="0"/>
                </a:spcAft>
                <a:buFont typeface="Wingdings" panose="05000000000000000000" pitchFamily="2" charset="2"/>
                <a:buChar char="v"/>
              </a:pPr>
              <a:r>
                <a:rPr lang="en-ID" sz="3200">
                  <a:latin typeface="Montserrat" panose="00000500000000000000" pitchFamily="2" charset="0"/>
                </a:rPr>
                <a:t>Pilih Waktu yang Tepat</a:t>
              </a:r>
            </a:p>
            <a:p>
              <a:pPr marL="457200" marR="0" lvl="0" indent="-457200" rtl="0">
                <a:lnSpc>
                  <a:spcPct val="147722"/>
                </a:lnSpc>
                <a:spcBef>
                  <a:spcPts val="0"/>
                </a:spcBef>
                <a:spcAft>
                  <a:spcPts val="0"/>
                </a:spcAft>
                <a:buFont typeface="Wingdings" panose="05000000000000000000" pitchFamily="2" charset="2"/>
                <a:buChar char="v"/>
              </a:pPr>
              <a:r>
                <a:rPr lang="en-ID" sz="3200">
                  <a:latin typeface="Montserrat" panose="00000500000000000000" pitchFamily="2" charset="0"/>
                </a:rPr>
                <a:t>Tetap Tenang dalam Perbedaan Pendapat</a:t>
              </a:r>
            </a:p>
            <a:p>
              <a:pPr marL="457200" marR="0" lvl="0" indent="-457200" rtl="0">
                <a:lnSpc>
                  <a:spcPct val="147722"/>
                </a:lnSpc>
                <a:spcBef>
                  <a:spcPts val="0"/>
                </a:spcBef>
                <a:spcAft>
                  <a:spcPts val="0"/>
                </a:spcAft>
                <a:buFont typeface="Wingdings" panose="05000000000000000000" pitchFamily="2" charset="2"/>
                <a:buChar char="v"/>
              </a:pPr>
              <a:r>
                <a:rPr lang="en-ID" sz="3200">
                  <a:latin typeface="Montserrat" panose="00000500000000000000" pitchFamily="2" charset="0"/>
                </a:rPr>
                <a:t>Gunakan Bahasa Tubuh yang Positif</a:t>
              </a:r>
              <a:endParaRPr sz="3200" b="0" i="0" u="none" strike="noStrike" cap="none">
                <a:solidFill>
                  <a:schemeClr val="dk1"/>
                </a:solidFill>
                <a:latin typeface="Montserrat" panose="00000500000000000000" pitchFamily="2" charset="0"/>
                <a:ea typeface="Calibri"/>
                <a:cs typeface="Calibri"/>
                <a:sym typeface="Calibri"/>
              </a:endParaRPr>
            </a:p>
          </p:txBody>
        </p:sp>
      </p:grpSp>
      <p:sp>
        <p:nvSpPr>
          <p:cNvPr id="203" name="Google Shape;203;p5"/>
          <p:cNvSpPr/>
          <p:nvPr/>
        </p:nvSpPr>
        <p:spPr>
          <a:xfrm>
            <a:off x="-1719149" y="-399450"/>
            <a:ext cx="6114121" cy="2608692"/>
          </a:xfrm>
          <a:custGeom>
            <a:avLst/>
            <a:gdLst/>
            <a:ahLst/>
            <a:cxnLst/>
            <a:rect l="l" t="t" r="r" b="b"/>
            <a:pathLst>
              <a:path w="6114121" h="2608692" extrusionOk="0">
                <a:moveTo>
                  <a:pt x="0" y="0"/>
                </a:moveTo>
                <a:lnTo>
                  <a:pt x="6114120" y="0"/>
                </a:lnTo>
                <a:lnTo>
                  <a:pt x="6114120" y="2608692"/>
                </a:lnTo>
                <a:lnTo>
                  <a:pt x="0" y="2608692"/>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FA54D853-3215-FD78-6DC6-05BB7760C023}"/>
              </a:ext>
            </a:extLst>
          </p:cNvPr>
          <p:cNvPicPr>
            <a:picLocks noChangeAspect="1"/>
          </p:cNvPicPr>
          <p:nvPr/>
        </p:nvPicPr>
        <p:blipFill>
          <a:blip r:embed="rId5"/>
          <a:stretch>
            <a:fillRect/>
          </a:stretch>
        </p:blipFill>
        <p:spPr>
          <a:xfrm>
            <a:off x="13736392" y="-1580021"/>
            <a:ext cx="4762500" cy="4762500"/>
          </a:xfrm>
          <a:prstGeom prst="rect">
            <a:avLst/>
          </a:prstGeom>
        </p:spPr>
      </p:pic>
      <p:pic>
        <p:nvPicPr>
          <p:cNvPr id="13" name="Picture 12">
            <a:extLst>
              <a:ext uri="{FF2B5EF4-FFF2-40B4-BE49-F238E27FC236}">
                <a16:creationId xmlns:a16="http://schemas.microsoft.com/office/drawing/2014/main" id="{0D22C82E-6179-C3C9-9115-84B2E1DF1112}"/>
              </a:ext>
            </a:extLst>
          </p:cNvPr>
          <p:cNvPicPr>
            <a:picLocks noChangeAspect="1"/>
          </p:cNvPicPr>
          <p:nvPr/>
        </p:nvPicPr>
        <p:blipFill>
          <a:blip r:embed="rId6"/>
          <a:stretch>
            <a:fillRect/>
          </a:stretch>
        </p:blipFill>
        <p:spPr>
          <a:xfrm>
            <a:off x="1321633" y="1742328"/>
            <a:ext cx="10670899" cy="3790950"/>
          </a:xfrm>
          <a:prstGeom prst="rect">
            <a:avLst/>
          </a:prstGeom>
        </p:spPr>
      </p:pic>
      <p:pic>
        <p:nvPicPr>
          <p:cNvPr id="15" name="Picture 14">
            <a:extLst>
              <a:ext uri="{FF2B5EF4-FFF2-40B4-BE49-F238E27FC236}">
                <a16:creationId xmlns:a16="http://schemas.microsoft.com/office/drawing/2014/main" id="{074E2602-97D3-8AE8-6D0D-FE7D4FD066F0}"/>
              </a:ext>
            </a:extLst>
          </p:cNvPr>
          <p:cNvPicPr>
            <a:picLocks noChangeAspect="1"/>
          </p:cNvPicPr>
          <p:nvPr/>
        </p:nvPicPr>
        <p:blipFill>
          <a:blip r:embed="rId7"/>
          <a:stretch>
            <a:fillRect/>
          </a:stretch>
        </p:blipFill>
        <p:spPr>
          <a:xfrm rot="405777">
            <a:off x="4282252" y="599766"/>
            <a:ext cx="2295525" cy="2581275"/>
          </a:xfrm>
          <a:prstGeom prst="rect">
            <a:avLst/>
          </a:prstGeom>
        </p:spPr>
      </p:pic>
      <p:sp>
        <p:nvSpPr>
          <p:cNvPr id="16" name="Rectangle 15">
            <a:extLst>
              <a:ext uri="{FF2B5EF4-FFF2-40B4-BE49-F238E27FC236}">
                <a16:creationId xmlns:a16="http://schemas.microsoft.com/office/drawing/2014/main" id="{D7D55EB9-A368-6B05-0C6A-45B9D27E7033}"/>
              </a:ext>
            </a:extLst>
          </p:cNvPr>
          <p:cNvSpPr/>
          <p:nvPr/>
        </p:nvSpPr>
        <p:spPr>
          <a:xfrm>
            <a:off x="6483020" y="2308199"/>
            <a:ext cx="5321959" cy="1002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4000">
                <a:solidFill>
                  <a:schemeClr val="tx1"/>
                </a:solidFill>
                <a:latin typeface="Montserrat" panose="00000500000000000000" pitchFamily="2" charset="0"/>
              </a:rPr>
              <a:t>Strategi Komunikasi Efektif</a:t>
            </a:r>
          </a:p>
        </p:txBody>
      </p:sp>
      <p:pic>
        <p:nvPicPr>
          <p:cNvPr id="17" name="Picture 16">
            <a:extLst>
              <a:ext uri="{FF2B5EF4-FFF2-40B4-BE49-F238E27FC236}">
                <a16:creationId xmlns:a16="http://schemas.microsoft.com/office/drawing/2014/main" id="{DBCA660F-25C2-2B5D-6A38-7BA1FC498E4A}"/>
              </a:ext>
            </a:extLst>
          </p:cNvPr>
          <p:cNvPicPr>
            <a:picLocks noChangeAspect="1"/>
          </p:cNvPicPr>
          <p:nvPr/>
        </p:nvPicPr>
        <p:blipFill>
          <a:blip r:embed="rId7"/>
          <a:stretch>
            <a:fillRect/>
          </a:stretch>
        </p:blipFill>
        <p:spPr>
          <a:xfrm rot="405777" flipH="1">
            <a:off x="12089024" y="837623"/>
            <a:ext cx="2626348" cy="2581275"/>
          </a:xfrm>
          <a:prstGeom prst="rect">
            <a:avLst/>
          </a:prstGeom>
        </p:spPr>
      </p:pic>
      <p:pic>
        <p:nvPicPr>
          <p:cNvPr id="19" name="Picture 18">
            <a:extLst>
              <a:ext uri="{FF2B5EF4-FFF2-40B4-BE49-F238E27FC236}">
                <a16:creationId xmlns:a16="http://schemas.microsoft.com/office/drawing/2014/main" id="{4028DD85-4776-BFDE-F356-E8CBC3BB249F}"/>
              </a:ext>
            </a:extLst>
          </p:cNvPr>
          <p:cNvPicPr>
            <a:picLocks noChangeAspect="1"/>
          </p:cNvPicPr>
          <p:nvPr/>
        </p:nvPicPr>
        <p:blipFill>
          <a:blip r:embed="rId8"/>
          <a:stretch>
            <a:fillRect/>
          </a:stretch>
        </p:blipFill>
        <p:spPr>
          <a:xfrm flipH="1">
            <a:off x="12962997" y="4637465"/>
            <a:ext cx="4790631" cy="4762500"/>
          </a:xfrm>
          <a:prstGeom prst="rect">
            <a:avLst/>
          </a:prstGeom>
        </p:spPr>
      </p:pic>
      <p:sp>
        <p:nvSpPr>
          <p:cNvPr id="204" name="Google Shape;204;p5"/>
          <p:cNvSpPr/>
          <p:nvPr/>
        </p:nvSpPr>
        <p:spPr>
          <a:xfrm>
            <a:off x="14127893" y="6779562"/>
            <a:ext cx="4968319" cy="4999566"/>
          </a:xfrm>
          <a:custGeom>
            <a:avLst/>
            <a:gdLst/>
            <a:ahLst/>
            <a:cxnLst/>
            <a:rect l="l" t="t" r="r" b="b"/>
            <a:pathLst>
              <a:path w="4968319" h="4999566" extrusionOk="0">
                <a:moveTo>
                  <a:pt x="0" y="0"/>
                </a:moveTo>
                <a:lnTo>
                  <a:pt x="4968319" y="0"/>
                </a:lnTo>
                <a:lnTo>
                  <a:pt x="4968319" y="4999566"/>
                </a:lnTo>
                <a:lnTo>
                  <a:pt x="0" y="4999566"/>
                </a:lnTo>
                <a:lnTo>
                  <a:pt x="0" y="0"/>
                </a:lnTo>
                <a:close/>
              </a:path>
            </a:pathLst>
          </a:custGeom>
          <a:blipFill rotWithShape="1">
            <a:blip r:embed="rId9">
              <a:alphaModFix/>
            </a:blip>
            <a:stretch>
              <a:fillRect/>
            </a:stretch>
          </a:blipFill>
          <a:ln>
            <a:noFill/>
          </a:ln>
        </p:spPr>
        <p:txBody>
          <a:bodyPr/>
          <a:lstStyle/>
          <a:p>
            <a:endParaRPr lang="en-ID"/>
          </a:p>
        </p:txBody>
      </p:sp>
      <p:pic>
        <p:nvPicPr>
          <p:cNvPr id="21" name="Picture 20">
            <a:extLst>
              <a:ext uri="{FF2B5EF4-FFF2-40B4-BE49-F238E27FC236}">
                <a16:creationId xmlns:a16="http://schemas.microsoft.com/office/drawing/2014/main" id="{22B2AC47-2FCF-7A3F-0D28-5A7FC8C7DD7F}"/>
              </a:ext>
            </a:extLst>
          </p:cNvPr>
          <p:cNvPicPr>
            <a:picLocks noChangeAspect="1"/>
          </p:cNvPicPr>
          <p:nvPr/>
        </p:nvPicPr>
        <p:blipFill>
          <a:blip r:embed="rId10"/>
          <a:stretch>
            <a:fillRect/>
          </a:stretch>
        </p:blipFill>
        <p:spPr>
          <a:xfrm>
            <a:off x="-644444" y="3789263"/>
            <a:ext cx="3333750" cy="6781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grpSp>
        <p:nvGrpSpPr>
          <p:cNvPr id="220" name="Google Shape;220;p6"/>
          <p:cNvGrpSpPr/>
          <p:nvPr/>
        </p:nvGrpSpPr>
        <p:grpSpPr>
          <a:xfrm>
            <a:off x="-1381114" y="8912090"/>
            <a:ext cx="21050228" cy="3279766"/>
            <a:chOff x="0" y="0"/>
            <a:chExt cx="5544093" cy="863807"/>
          </a:xfrm>
        </p:grpSpPr>
        <p:sp>
          <p:nvSpPr>
            <p:cNvPr id="221" name="Google Shape;221;p6"/>
            <p:cNvSpPr/>
            <p:nvPr/>
          </p:nvSpPr>
          <p:spPr>
            <a:xfrm>
              <a:off x="0" y="0"/>
              <a:ext cx="5544093" cy="863807"/>
            </a:xfrm>
            <a:custGeom>
              <a:avLst/>
              <a:gdLst/>
              <a:ahLst/>
              <a:cxnLst/>
              <a:rect l="l" t="t" r="r" b="b"/>
              <a:pathLst>
                <a:path w="5544093" h="863807" extrusionOk="0">
                  <a:moveTo>
                    <a:pt x="2772046" y="0"/>
                  </a:moveTo>
                  <a:cubicBezTo>
                    <a:pt x="1241087" y="0"/>
                    <a:pt x="0" y="193370"/>
                    <a:pt x="0" y="431903"/>
                  </a:cubicBezTo>
                  <a:cubicBezTo>
                    <a:pt x="0" y="670437"/>
                    <a:pt x="1241087" y="863807"/>
                    <a:pt x="2772046" y="863807"/>
                  </a:cubicBezTo>
                  <a:cubicBezTo>
                    <a:pt x="4303005" y="863807"/>
                    <a:pt x="5544093" y="670437"/>
                    <a:pt x="5544093" y="431903"/>
                  </a:cubicBezTo>
                  <a:cubicBezTo>
                    <a:pt x="5544093" y="193370"/>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txBox="1"/>
            <p:nvPr/>
          </p:nvSpPr>
          <p:spPr>
            <a:xfrm>
              <a:off x="519759" y="33357"/>
              <a:ext cx="4504575" cy="7494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8" name="Google Shape;228;p6"/>
          <p:cNvSpPr/>
          <p:nvPr/>
        </p:nvSpPr>
        <p:spPr>
          <a:xfrm>
            <a:off x="8109641" y="140087"/>
            <a:ext cx="4906139" cy="2125539"/>
          </a:xfrm>
          <a:custGeom>
            <a:avLst/>
            <a:gdLst/>
            <a:ahLst/>
            <a:cxnLst/>
            <a:rect l="l" t="t" r="r" b="b"/>
            <a:pathLst>
              <a:path w="6745923" h="2695558" extrusionOk="0">
                <a:moveTo>
                  <a:pt x="0" y="0"/>
                </a:moveTo>
                <a:lnTo>
                  <a:pt x="6745923" y="0"/>
                </a:lnTo>
                <a:lnTo>
                  <a:pt x="6745923" y="2695559"/>
                </a:lnTo>
                <a:lnTo>
                  <a:pt x="0" y="2695559"/>
                </a:lnTo>
                <a:lnTo>
                  <a:pt x="0" y="0"/>
                </a:lnTo>
                <a:close/>
              </a:path>
            </a:pathLst>
          </a:custGeom>
          <a:blipFill rotWithShape="1">
            <a:blip r:embed="rId4">
              <a:alphaModFix/>
            </a:blip>
            <a:stretch>
              <a:fillRect/>
            </a:stretch>
          </a:blipFill>
          <a:ln>
            <a:noFill/>
          </a:ln>
        </p:spPr>
        <p:txBody>
          <a:bodyPr/>
          <a:lstStyle/>
          <a:p>
            <a:endParaRPr lang="en-ID"/>
          </a:p>
        </p:txBody>
      </p:sp>
      <p:pic>
        <p:nvPicPr>
          <p:cNvPr id="3" name="Picture 2">
            <a:extLst>
              <a:ext uri="{FF2B5EF4-FFF2-40B4-BE49-F238E27FC236}">
                <a16:creationId xmlns:a16="http://schemas.microsoft.com/office/drawing/2014/main" id="{AE1EDAAF-A98A-18B2-70E5-F0D99860298A}"/>
              </a:ext>
            </a:extLst>
          </p:cNvPr>
          <p:cNvPicPr>
            <a:picLocks noChangeAspect="1"/>
          </p:cNvPicPr>
          <p:nvPr/>
        </p:nvPicPr>
        <p:blipFill>
          <a:blip r:embed="rId5"/>
          <a:stretch>
            <a:fillRect/>
          </a:stretch>
        </p:blipFill>
        <p:spPr>
          <a:xfrm rot="21372043">
            <a:off x="-346004" y="-371778"/>
            <a:ext cx="3227609" cy="3227609"/>
          </a:xfrm>
          <a:prstGeom prst="rect">
            <a:avLst/>
          </a:prstGeom>
        </p:spPr>
      </p:pic>
      <p:sp>
        <p:nvSpPr>
          <p:cNvPr id="219" name="Google Shape;219;p6"/>
          <p:cNvSpPr/>
          <p:nvPr/>
        </p:nvSpPr>
        <p:spPr>
          <a:xfrm>
            <a:off x="-144455" y="1231589"/>
            <a:ext cx="5585661" cy="2125539"/>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6">
              <a:alphaModFix/>
            </a:blip>
            <a:stretch>
              <a:fillRect/>
            </a:stretch>
          </a:blipFill>
          <a:ln>
            <a:noFill/>
          </a:ln>
        </p:spPr>
      </p:sp>
      <p:pic>
        <p:nvPicPr>
          <p:cNvPr id="4" name="Picture 3">
            <a:extLst>
              <a:ext uri="{FF2B5EF4-FFF2-40B4-BE49-F238E27FC236}">
                <a16:creationId xmlns:a16="http://schemas.microsoft.com/office/drawing/2014/main" id="{A4BE423F-C9F4-85F4-5F4D-AC5869124CBC}"/>
              </a:ext>
            </a:extLst>
          </p:cNvPr>
          <p:cNvPicPr>
            <a:picLocks noChangeAspect="1"/>
          </p:cNvPicPr>
          <p:nvPr/>
        </p:nvPicPr>
        <p:blipFill>
          <a:blip r:embed="rId7"/>
          <a:stretch>
            <a:fillRect/>
          </a:stretch>
        </p:blipFill>
        <p:spPr>
          <a:xfrm>
            <a:off x="13706337" y="-1540164"/>
            <a:ext cx="4762500" cy="4762500"/>
          </a:xfrm>
          <a:prstGeom prst="rect">
            <a:avLst/>
          </a:prstGeom>
        </p:spPr>
      </p:pic>
      <p:sp>
        <p:nvSpPr>
          <p:cNvPr id="224" name="Google Shape;224;p6"/>
          <p:cNvSpPr/>
          <p:nvPr/>
        </p:nvSpPr>
        <p:spPr>
          <a:xfrm flipH="1">
            <a:off x="14833599" y="6691086"/>
            <a:ext cx="5111129" cy="3595914"/>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8">
              <a:alphaModFix/>
            </a:blip>
            <a:stretch>
              <a:fillRect/>
            </a:stretch>
          </a:blipFill>
          <a:ln>
            <a:noFill/>
          </a:ln>
        </p:spPr>
      </p:sp>
      <p:pic>
        <p:nvPicPr>
          <p:cNvPr id="10" name="Picture 9">
            <a:extLst>
              <a:ext uri="{FF2B5EF4-FFF2-40B4-BE49-F238E27FC236}">
                <a16:creationId xmlns:a16="http://schemas.microsoft.com/office/drawing/2014/main" id="{8696A0C4-0D1A-B1C7-1587-64A69C8B3429}"/>
              </a:ext>
            </a:extLst>
          </p:cNvPr>
          <p:cNvPicPr>
            <a:picLocks noChangeAspect="1"/>
          </p:cNvPicPr>
          <p:nvPr/>
        </p:nvPicPr>
        <p:blipFill>
          <a:blip r:embed="rId9"/>
          <a:stretch>
            <a:fillRect/>
          </a:stretch>
        </p:blipFill>
        <p:spPr>
          <a:xfrm>
            <a:off x="-882266" y="3904864"/>
            <a:ext cx="5806787" cy="6240489"/>
          </a:xfrm>
          <a:prstGeom prst="rect">
            <a:avLst/>
          </a:prstGeom>
        </p:spPr>
      </p:pic>
      <p:sp>
        <p:nvSpPr>
          <p:cNvPr id="223" name="Google Shape;223;p6"/>
          <p:cNvSpPr/>
          <p:nvPr/>
        </p:nvSpPr>
        <p:spPr>
          <a:xfrm flipH="1">
            <a:off x="2021128" y="6389639"/>
            <a:ext cx="5262620" cy="3574196"/>
          </a:xfrm>
          <a:custGeom>
            <a:avLst/>
            <a:gdLst/>
            <a:ahLst/>
            <a:cxnLst/>
            <a:rect l="l" t="t" r="r" b="b"/>
            <a:pathLst>
              <a:path w="5262620" h="3574196" extrusionOk="0">
                <a:moveTo>
                  <a:pt x="5262620" y="0"/>
                </a:moveTo>
                <a:lnTo>
                  <a:pt x="0" y="0"/>
                </a:lnTo>
                <a:lnTo>
                  <a:pt x="0" y="3574195"/>
                </a:lnTo>
                <a:lnTo>
                  <a:pt x="5262620" y="3574195"/>
                </a:lnTo>
                <a:lnTo>
                  <a:pt x="5262620" y="0"/>
                </a:lnTo>
                <a:close/>
              </a:path>
            </a:pathLst>
          </a:custGeom>
          <a:blipFill rotWithShape="1">
            <a:blip r:embed="rId8">
              <a:alphaModFix/>
            </a:blip>
            <a:stretch>
              <a:fillRect/>
            </a:stretch>
          </a:blipFill>
          <a:ln>
            <a:noFill/>
          </a:ln>
        </p:spPr>
      </p:sp>
      <p:sp>
        <p:nvSpPr>
          <p:cNvPr id="11" name="Rectangle 10">
            <a:extLst>
              <a:ext uri="{FF2B5EF4-FFF2-40B4-BE49-F238E27FC236}">
                <a16:creationId xmlns:a16="http://schemas.microsoft.com/office/drawing/2014/main" id="{F470E3FF-FE9B-8EF7-AABE-4CDECB9959D9}"/>
              </a:ext>
            </a:extLst>
          </p:cNvPr>
          <p:cNvSpPr/>
          <p:nvPr/>
        </p:nvSpPr>
        <p:spPr>
          <a:xfrm>
            <a:off x="-388492" y="4975729"/>
            <a:ext cx="4688115" cy="1016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4000" b="1">
                <a:solidFill>
                  <a:schemeClr val="bg1"/>
                </a:solidFill>
                <a:effectLst>
                  <a:outerShdw blurRad="38100" dist="38100" dir="2700000" algn="tl">
                    <a:srgbClr val="000000">
                      <a:alpha val="43137"/>
                    </a:srgbClr>
                  </a:outerShdw>
                </a:effectLst>
                <a:latin typeface="Montserrat" panose="00000500000000000000" pitchFamily="2" charset="0"/>
              </a:rPr>
              <a:t>Contoh Kasus Komunikasi</a:t>
            </a:r>
          </a:p>
        </p:txBody>
      </p:sp>
      <p:sp>
        <p:nvSpPr>
          <p:cNvPr id="12" name="Google Shape;223;p6">
            <a:extLst>
              <a:ext uri="{FF2B5EF4-FFF2-40B4-BE49-F238E27FC236}">
                <a16:creationId xmlns:a16="http://schemas.microsoft.com/office/drawing/2014/main" id="{B112435E-460B-29B0-61C7-BC0B1AEC30FB}"/>
              </a:ext>
            </a:extLst>
          </p:cNvPr>
          <p:cNvSpPr/>
          <p:nvPr/>
        </p:nvSpPr>
        <p:spPr>
          <a:xfrm>
            <a:off x="-2737563" y="6669407"/>
            <a:ext cx="6036047" cy="3574196"/>
          </a:xfrm>
          <a:custGeom>
            <a:avLst/>
            <a:gdLst/>
            <a:ahLst/>
            <a:cxnLst/>
            <a:rect l="l" t="t" r="r" b="b"/>
            <a:pathLst>
              <a:path w="5262620" h="3574196" extrusionOk="0">
                <a:moveTo>
                  <a:pt x="5262620" y="0"/>
                </a:moveTo>
                <a:lnTo>
                  <a:pt x="0" y="0"/>
                </a:lnTo>
                <a:lnTo>
                  <a:pt x="0" y="3574195"/>
                </a:lnTo>
                <a:lnTo>
                  <a:pt x="5262620" y="3574195"/>
                </a:lnTo>
                <a:lnTo>
                  <a:pt x="5262620" y="0"/>
                </a:lnTo>
                <a:close/>
              </a:path>
            </a:pathLst>
          </a:custGeom>
          <a:blipFill rotWithShape="1">
            <a:blip r:embed="rId8">
              <a:alphaModFix/>
            </a:blip>
            <a:stretch>
              <a:fillRect/>
            </a:stretch>
          </a:blipFill>
          <a:ln>
            <a:noFill/>
          </a:ln>
        </p:spPr>
      </p:sp>
      <p:pic>
        <p:nvPicPr>
          <p:cNvPr id="22" name="Picture 21">
            <a:extLst>
              <a:ext uri="{FF2B5EF4-FFF2-40B4-BE49-F238E27FC236}">
                <a16:creationId xmlns:a16="http://schemas.microsoft.com/office/drawing/2014/main" id="{72DA3A17-26D1-7037-F3C0-5C69763A7771}"/>
              </a:ext>
            </a:extLst>
          </p:cNvPr>
          <p:cNvPicPr>
            <a:picLocks noChangeAspect="1"/>
          </p:cNvPicPr>
          <p:nvPr/>
        </p:nvPicPr>
        <p:blipFill>
          <a:blip r:embed="rId10"/>
          <a:stretch>
            <a:fillRect/>
          </a:stretch>
        </p:blipFill>
        <p:spPr>
          <a:xfrm>
            <a:off x="4660425" y="6808902"/>
            <a:ext cx="3385755" cy="3385755"/>
          </a:xfrm>
          <a:prstGeom prst="rect">
            <a:avLst/>
          </a:prstGeom>
        </p:spPr>
      </p:pic>
      <p:pic>
        <p:nvPicPr>
          <p:cNvPr id="17" name="Picture 16">
            <a:extLst>
              <a:ext uri="{FF2B5EF4-FFF2-40B4-BE49-F238E27FC236}">
                <a16:creationId xmlns:a16="http://schemas.microsoft.com/office/drawing/2014/main" id="{13311EAA-7F5F-7CB5-70AB-BB18BB3405BC}"/>
              </a:ext>
            </a:extLst>
          </p:cNvPr>
          <p:cNvPicPr>
            <a:picLocks noChangeAspect="1"/>
          </p:cNvPicPr>
          <p:nvPr/>
        </p:nvPicPr>
        <p:blipFill>
          <a:blip r:embed="rId11"/>
          <a:stretch>
            <a:fillRect/>
          </a:stretch>
        </p:blipFill>
        <p:spPr>
          <a:xfrm>
            <a:off x="5842747" y="2823788"/>
            <a:ext cx="9310167" cy="7734595"/>
          </a:xfrm>
          <a:prstGeom prst="rect">
            <a:avLst/>
          </a:prstGeom>
        </p:spPr>
      </p:pic>
      <p:pic>
        <p:nvPicPr>
          <p:cNvPr id="20" name="Picture 19">
            <a:extLst>
              <a:ext uri="{FF2B5EF4-FFF2-40B4-BE49-F238E27FC236}">
                <a16:creationId xmlns:a16="http://schemas.microsoft.com/office/drawing/2014/main" id="{5687F05E-2CA0-19E8-0CFE-7042427113DE}"/>
              </a:ext>
            </a:extLst>
          </p:cNvPr>
          <p:cNvPicPr>
            <a:picLocks noChangeAspect="1"/>
          </p:cNvPicPr>
          <p:nvPr/>
        </p:nvPicPr>
        <p:blipFill>
          <a:blip r:embed="rId12"/>
          <a:stretch>
            <a:fillRect/>
          </a:stretch>
        </p:blipFill>
        <p:spPr>
          <a:xfrm rot="744198">
            <a:off x="13766489" y="5919331"/>
            <a:ext cx="4572000" cy="4943475"/>
          </a:xfrm>
          <a:prstGeom prst="rect">
            <a:avLst/>
          </a:prstGeom>
        </p:spPr>
      </p:pic>
      <p:sp>
        <p:nvSpPr>
          <p:cNvPr id="13" name="Rectangle 12">
            <a:extLst>
              <a:ext uri="{FF2B5EF4-FFF2-40B4-BE49-F238E27FC236}">
                <a16:creationId xmlns:a16="http://schemas.microsoft.com/office/drawing/2014/main" id="{732A305A-F7C7-5380-10AC-7042BD3AD3A0}"/>
              </a:ext>
            </a:extLst>
          </p:cNvPr>
          <p:cNvSpPr/>
          <p:nvPr/>
        </p:nvSpPr>
        <p:spPr>
          <a:xfrm>
            <a:off x="7158210" y="4240864"/>
            <a:ext cx="7084228" cy="35959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800" b="1">
                <a:ln>
                  <a:solidFill>
                    <a:sysClr val="windowText" lastClr="000000"/>
                  </a:solidFill>
                </a:ln>
                <a:solidFill>
                  <a:schemeClr val="bg1"/>
                </a:solidFill>
                <a:latin typeface="Montserrat" panose="00000500000000000000" pitchFamily="2" charset="0"/>
              </a:rPr>
              <a:t>Skenario: Menghadapi Tekanan </a:t>
            </a:r>
            <a:r>
              <a:rPr lang="en-ID" sz="2800" b="1">
                <a:ln>
                  <a:solidFill>
                    <a:sysClr val="windowText" lastClr="000000"/>
                  </a:solidFill>
                </a:ln>
                <a:solidFill>
                  <a:schemeClr val="bg1"/>
                </a:solidFill>
                <a:effectLst>
                  <a:outerShdw blurRad="50800" dist="38100" dir="2700000" algn="tl" rotWithShape="0">
                    <a:prstClr val="black">
                      <a:alpha val="40000"/>
                    </a:prstClr>
                  </a:outerShdw>
                </a:effectLst>
                <a:latin typeface="Montserrat" panose="00000500000000000000" pitchFamily="2" charset="0"/>
              </a:rPr>
              <a:t>Akademik</a:t>
            </a:r>
          </a:p>
          <a:p>
            <a:pPr algn="ctr"/>
            <a:endParaRPr lang="en-ID" b="1">
              <a:ln>
                <a:solidFill>
                  <a:sysClr val="windowText" lastClr="000000"/>
                </a:solidFill>
              </a:ln>
              <a:solidFill>
                <a:schemeClr val="bg1"/>
              </a:solidFill>
              <a:latin typeface="Montserrat" panose="00000500000000000000" pitchFamily="2" charset="0"/>
            </a:endParaRPr>
          </a:p>
          <a:p>
            <a:pPr algn="ctr"/>
            <a:endParaRPr lang="en-ID" b="1">
              <a:ln>
                <a:solidFill>
                  <a:sysClr val="windowText" lastClr="000000"/>
                </a:solidFill>
              </a:ln>
              <a:solidFill>
                <a:schemeClr val="bg1"/>
              </a:solidFill>
              <a:latin typeface="Montserrat" panose="00000500000000000000" pitchFamily="2" charset="0"/>
            </a:endParaRPr>
          </a:p>
          <a:p>
            <a:pPr marL="285750" indent="-285750">
              <a:buFont typeface="Wingdings" panose="05000000000000000000" pitchFamily="2" charset="2"/>
              <a:buChar char="v"/>
            </a:pPr>
            <a:r>
              <a:rPr lang="en-ID" sz="2800" b="1">
                <a:ln>
                  <a:solidFill>
                    <a:sysClr val="windowText" lastClr="000000"/>
                  </a:solidFill>
                </a:ln>
                <a:solidFill>
                  <a:schemeClr val="bg1"/>
                </a:solidFill>
                <a:latin typeface="Montserrat" panose="00000500000000000000" pitchFamily="2" charset="0"/>
              </a:rPr>
              <a:t>Cara Merespons dengan Komunikasi Efektif</a:t>
            </a:r>
          </a:p>
          <a:p>
            <a:pPr marL="285750" indent="-285750">
              <a:buFont typeface="Wingdings" panose="05000000000000000000" pitchFamily="2" charset="2"/>
              <a:buChar char="v"/>
            </a:pPr>
            <a:r>
              <a:rPr lang="en-ID" sz="2800" b="1">
                <a:ln>
                  <a:solidFill>
                    <a:sysClr val="windowText" lastClr="000000"/>
                  </a:solidFill>
                </a:ln>
                <a:solidFill>
                  <a:schemeClr val="bg1"/>
                </a:solidFill>
                <a:latin typeface="Montserrat" panose="00000500000000000000" pitchFamily="2" charset="0"/>
              </a:rPr>
              <a:t>Diskusi Solusi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
          <p:cNvSpPr/>
          <p:nvPr/>
        </p:nvSpPr>
        <p:spPr>
          <a:xfrm>
            <a:off x="145143" y="-9387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r="-48018" b="-272148"/>
            </a:stretch>
          </a:blipFill>
          <a:ln>
            <a:noFill/>
          </a:ln>
        </p:spPr>
      </p:sp>
      <p:grpSp>
        <p:nvGrpSpPr>
          <p:cNvPr id="253" name="Google Shape;253;p7"/>
          <p:cNvGrpSpPr/>
          <p:nvPr/>
        </p:nvGrpSpPr>
        <p:grpSpPr>
          <a:xfrm>
            <a:off x="-1381114" y="8912090"/>
            <a:ext cx="21050228" cy="3279766"/>
            <a:chOff x="0" y="0"/>
            <a:chExt cx="5544093" cy="863807"/>
          </a:xfrm>
        </p:grpSpPr>
        <p:sp>
          <p:nvSpPr>
            <p:cNvPr id="254" name="Google Shape;254;p7"/>
            <p:cNvSpPr/>
            <p:nvPr/>
          </p:nvSpPr>
          <p:spPr>
            <a:xfrm>
              <a:off x="0" y="0"/>
              <a:ext cx="5544093" cy="863807"/>
            </a:xfrm>
            <a:custGeom>
              <a:avLst/>
              <a:gdLst/>
              <a:ahLst/>
              <a:cxnLst/>
              <a:rect l="l" t="t" r="r" b="b"/>
              <a:pathLst>
                <a:path w="5544093" h="863807" extrusionOk="0">
                  <a:moveTo>
                    <a:pt x="2772046" y="0"/>
                  </a:moveTo>
                  <a:cubicBezTo>
                    <a:pt x="1241087" y="0"/>
                    <a:pt x="0" y="193370"/>
                    <a:pt x="0" y="431903"/>
                  </a:cubicBezTo>
                  <a:cubicBezTo>
                    <a:pt x="0" y="670437"/>
                    <a:pt x="1241087" y="863807"/>
                    <a:pt x="2772046" y="863807"/>
                  </a:cubicBezTo>
                  <a:cubicBezTo>
                    <a:pt x="4303005" y="863807"/>
                    <a:pt x="5544093" y="670437"/>
                    <a:pt x="5544093" y="431903"/>
                  </a:cubicBezTo>
                  <a:cubicBezTo>
                    <a:pt x="5544093" y="193370"/>
                    <a:pt x="4303005" y="0"/>
                    <a:pt x="2772046" y="0"/>
                  </a:cubicBezTo>
                  <a:close/>
                </a:path>
              </a:pathLst>
            </a:custGeom>
            <a:solidFill>
              <a:srgbClr val="759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519759" y="33357"/>
              <a:ext cx="4504575" cy="7494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6" name="Google Shape;256;p7"/>
          <p:cNvSpPr/>
          <p:nvPr/>
        </p:nvSpPr>
        <p:spPr>
          <a:xfrm flipH="1">
            <a:off x="-1602610" y="6798591"/>
            <a:ext cx="5262620" cy="3574196"/>
          </a:xfrm>
          <a:custGeom>
            <a:avLst/>
            <a:gdLst/>
            <a:ahLst/>
            <a:cxnLst/>
            <a:rect l="l" t="t" r="r" b="b"/>
            <a:pathLst>
              <a:path w="5262620" h="3574196" extrusionOk="0">
                <a:moveTo>
                  <a:pt x="5262620" y="0"/>
                </a:moveTo>
                <a:lnTo>
                  <a:pt x="0" y="0"/>
                </a:lnTo>
                <a:lnTo>
                  <a:pt x="0" y="3574195"/>
                </a:lnTo>
                <a:lnTo>
                  <a:pt x="5262620" y="3574195"/>
                </a:lnTo>
                <a:lnTo>
                  <a:pt x="5262620" y="0"/>
                </a:lnTo>
                <a:close/>
              </a:path>
            </a:pathLst>
          </a:custGeom>
          <a:blipFill rotWithShape="1">
            <a:blip r:embed="rId4">
              <a:alphaModFix/>
            </a:blip>
            <a:stretch>
              <a:fillRect/>
            </a:stretch>
          </a:blipFill>
          <a:ln>
            <a:noFill/>
          </a:ln>
        </p:spPr>
      </p:sp>
      <p:sp>
        <p:nvSpPr>
          <p:cNvPr id="257" name="Google Shape;257;p7"/>
          <p:cNvSpPr/>
          <p:nvPr/>
        </p:nvSpPr>
        <p:spPr>
          <a:xfrm flipH="1">
            <a:off x="14983428" y="6917450"/>
            <a:ext cx="4961301" cy="3369550"/>
          </a:xfrm>
          <a:custGeom>
            <a:avLst/>
            <a:gdLst/>
            <a:ahLst/>
            <a:cxnLst/>
            <a:rect l="l" t="t" r="r" b="b"/>
            <a:pathLst>
              <a:path w="4961301" h="3369550" extrusionOk="0">
                <a:moveTo>
                  <a:pt x="4961301" y="0"/>
                </a:moveTo>
                <a:lnTo>
                  <a:pt x="0" y="0"/>
                </a:lnTo>
                <a:lnTo>
                  <a:pt x="0" y="3369550"/>
                </a:lnTo>
                <a:lnTo>
                  <a:pt x="4961301" y="3369550"/>
                </a:lnTo>
                <a:lnTo>
                  <a:pt x="4961301" y="0"/>
                </a:lnTo>
                <a:close/>
              </a:path>
            </a:pathLst>
          </a:custGeom>
          <a:blipFill rotWithShape="1">
            <a:blip r:embed="rId4">
              <a:alphaModFix/>
            </a:blip>
            <a:stretch>
              <a:fillRect/>
            </a:stretch>
          </a:blipFill>
          <a:ln>
            <a:noFill/>
          </a:ln>
        </p:spPr>
      </p:sp>
      <p:sp>
        <p:nvSpPr>
          <p:cNvPr id="261" name="Google Shape;261;p7"/>
          <p:cNvSpPr/>
          <p:nvPr/>
        </p:nvSpPr>
        <p:spPr>
          <a:xfrm>
            <a:off x="6660077" y="546926"/>
            <a:ext cx="5783042" cy="2162962"/>
          </a:xfrm>
          <a:custGeom>
            <a:avLst/>
            <a:gdLst/>
            <a:ahLst/>
            <a:cxnLst/>
            <a:rect l="l" t="t" r="r" b="b"/>
            <a:pathLst>
              <a:path w="6745923" h="2695558" extrusionOk="0">
                <a:moveTo>
                  <a:pt x="0" y="0"/>
                </a:moveTo>
                <a:lnTo>
                  <a:pt x="6745923" y="0"/>
                </a:lnTo>
                <a:lnTo>
                  <a:pt x="6745923" y="2695559"/>
                </a:lnTo>
                <a:lnTo>
                  <a:pt x="0" y="2695559"/>
                </a:lnTo>
                <a:lnTo>
                  <a:pt x="0" y="0"/>
                </a:lnTo>
                <a:close/>
              </a:path>
            </a:pathLst>
          </a:custGeom>
          <a:blipFill rotWithShape="1">
            <a:blip r:embed="rId5">
              <a:alphaModFix/>
            </a:blip>
            <a:stretch>
              <a:fillRect/>
            </a:stretch>
          </a:blipFill>
          <a:ln>
            <a:noFill/>
          </a:ln>
        </p:spPr>
      </p:sp>
      <p:sp>
        <p:nvSpPr>
          <p:cNvPr id="23" name="Google Shape;86;p1">
            <a:extLst>
              <a:ext uri="{FF2B5EF4-FFF2-40B4-BE49-F238E27FC236}">
                <a16:creationId xmlns:a16="http://schemas.microsoft.com/office/drawing/2014/main" id="{9D45D937-2A4A-E7BE-EDBD-0DED118CC88C}"/>
              </a:ext>
            </a:extLst>
          </p:cNvPr>
          <p:cNvSpPr/>
          <p:nvPr/>
        </p:nvSpPr>
        <p:spPr>
          <a:xfrm flipH="1">
            <a:off x="14586857" y="-85787"/>
            <a:ext cx="3894010" cy="1856530"/>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6">
              <a:alphaModFix/>
            </a:blip>
            <a:stretch>
              <a:fillRect/>
            </a:stretch>
          </a:blipFill>
          <a:ln>
            <a:noFill/>
          </a:ln>
        </p:spPr>
        <p:txBody>
          <a:bodyPr/>
          <a:lstStyle/>
          <a:p>
            <a:endParaRPr lang="en-ID"/>
          </a:p>
        </p:txBody>
      </p:sp>
      <p:pic>
        <p:nvPicPr>
          <p:cNvPr id="6" name="Picture 5">
            <a:extLst>
              <a:ext uri="{FF2B5EF4-FFF2-40B4-BE49-F238E27FC236}">
                <a16:creationId xmlns:a16="http://schemas.microsoft.com/office/drawing/2014/main" id="{B5FD46E2-D684-B60A-0732-B6D17817DB11}"/>
              </a:ext>
            </a:extLst>
          </p:cNvPr>
          <p:cNvPicPr>
            <a:picLocks noChangeAspect="1"/>
          </p:cNvPicPr>
          <p:nvPr/>
        </p:nvPicPr>
        <p:blipFill>
          <a:blip r:embed="rId7"/>
          <a:stretch>
            <a:fillRect/>
          </a:stretch>
        </p:blipFill>
        <p:spPr>
          <a:xfrm>
            <a:off x="13766288" y="-1538341"/>
            <a:ext cx="4762500" cy="4762500"/>
          </a:xfrm>
          <a:prstGeom prst="rect">
            <a:avLst/>
          </a:prstGeom>
        </p:spPr>
      </p:pic>
      <p:pic>
        <p:nvPicPr>
          <p:cNvPr id="8" name="Picture 7">
            <a:extLst>
              <a:ext uri="{FF2B5EF4-FFF2-40B4-BE49-F238E27FC236}">
                <a16:creationId xmlns:a16="http://schemas.microsoft.com/office/drawing/2014/main" id="{10BF439E-CB71-4B53-E19F-0267F2C081B4}"/>
              </a:ext>
            </a:extLst>
          </p:cNvPr>
          <p:cNvPicPr>
            <a:picLocks noChangeAspect="1"/>
          </p:cNvPicPr>
          <p:nvPr/>
        </p:nvPicPr>
        <p:blipFill>
          <a:blip r:embed="rId8"/>
          <a:stretch>
            <a:fillRect/>
          </a:stretch>
        </p:blipFill>
        <p:spPr>
          <a:xfrm>
            <a:off x="11385038" y="1082031"/>
            <a:ext cx="2381250" cy="2381250"/>
          </a:xfrm>
          <a:prstGeom prst="rect">
            <a:avLst/>
          </a:prstGeom>
        </p:spPr>
      </p:pic>
      <p:pic>
        <p:nvPicPr>
          <p:cNvPr id="9" name="Picture 8">
            <a:extLst>
              <a:ext uri="{FF2B5EF4-FFF2-40B4-BE49-F238E27FC236}">
                <a16:creationId xmlns:a16="http://schemas.microsoft.com/office/drawing/2014/main" id="{44BB3F87-7932-CFC8-89E5-376F7ABB8378}"/>
              </a:ext>
            </a:extLst>
          </p:cNvPr>
          <p:cNvPicPr>
            <a:picLocks noChangeAspect="1"/>
          </p:cNvPicPr>
          <p:nvPr/>
        </p:nvPicPr>
        <p:blipFill>
          <a:blip r:embed="rId8"/>
          <a:stretch>
            <a:fillRect/>
          </a:stretch>
        </p:blipFill>
        <p:spPr>
          <a:xfrm rot="1210862">
            <a:off x="1859403" y="-8933"/>
            <a:ext cx="2381250" cy="2381250"/>
          </a:xfrm>
          <a:prstGeom prst="rect">
            <a:avLst/>
          </a:prstGeom>
        </p:spPr>
      </p:pic>
      <p:sp>
        <p:nvSpPr>
          <p:cNvPr id="252" name="Google Shape;252;p7"/>
          <p:cNvSpPr/>
          <p:nvPr/>
        </p:nvSpPr>
        <p:spPr>
          <a:xfrm>
            <a:off x="-1381114" y="-85787"/>
            <a:ext cx="4702629" cy="1701253"/>
          </a:xfrm>
          <a:custGeom>
            <a:avLst/>
            <a:gdLst/>
            <a:ahLst/>
            <a:cxnLst/>
            <a:rect l="l" t="t" r="r" b="b"/>
            <a:pathLst>
              <a:path w="6114121" h="2608692" extrusionOk="0">
                <a:moveTo>
                  <a:pt x="0" y="0"/>
                </a:moveTo>
                <a:lnTo>
                  <a:pt x="6114121" y="0"/>
                </a:lnTo>
                <a:lnTo>
                  <a:pt x="6114121" y="2608692"/>
                </a:lnTo>
                <a:lnTo>
                  <a:pt x="0" y="2608692"/>
                </a:lnTo>
                <a:lnTo>
                  <a:pt x="0" y="0"/>
                </a:lnTo>
                <a:close/>
              </a:path>
            </a:pathLst>
          </a:custGeom>
          <a:blipFill rotWithShape="1">
            <a:blip r:embed="rId9">
              <a:alphaModFix/>
            </a:blip>
            <a:stretch>
              <a:fillRect/>
            </a:stretch>
          </a:blipFill>
          <a:ln>
            <a:noFill/>
          </a:ln>
        </p:spPr>
      </p:sp>
      <p:pic>
        <p:nvPicPr>
          <p:cNvPr id="21" name="Picture 20">
            <a:extLst>
              <a:ext uri="{FF2B5EF4-FFF2-40B4-BE49-F238E27FC236}">
                <a16:creationId xmlns:a16="http://schemas.microsoft.com/office/drawing/2014/main" id="{2B27BDA6-C124-9316-4BD8-12A24806EB80}"/>
              </a:ext>
            </a:extLst>
          </p:cNvPr>
          <p:cNvPicPr>
            <a:picLocks noChangeAspect="1"/>
          </p:cNvPicPr>
          <p:nvPr/>
        </p:nvPicPr>
        <p:blipFill>
          <a:blip r:embed="rId10"/>
          <a:stretch>
            <a:fillRect/>
          </a:stretch>
        </p:blipFill>
        <p:spPr>
          <a:xfrm>
            <a:off x="7604882" y="1725505"/>
            <a:ext cx="2959587" cy="2959587"/>
          </a:xfrm>
          <a:prstGeom prst="rect">
            <a:avLst/>
          </a:prstGeom>
        </p:spPr>
      </p:pic>
      <p:sp>
        <p:nvSpPr>
          <p:cNvPr id="13" name="Rectangle: Rounded Corners 12">
            <a:extLst>
              <a:ext uri="{FF2B5EF4-FFF2-40B4-BE49-F238E27FC236}">
                <a16:creationId xmlns:a16="http://schemas.microsoft.com/office/drawing/2014/main" id="{2E417581-C635-EC7F-4648-91F988C07488}"/>
              </a:ext>
            </a:extLst>
          </p:cNvPr>
          <p:cNvSpPr/>
          <p:nvPr/>
        </p:nvSpPr>
        <p:spPr>
          <a:xfrm>
            <a:off x="3734769" y="3800450"/>
            <a:ext cx="11623533" cy="52382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95EE1CD8-80FB-EB4A-6448-036AA680E451}"/>
              </a:ext>
            </a:extLst>
          </p:cNvPr>
          <p:cNvSpPr/>
          <p:nvPr/>
        </p:nvSpPr>
        <p:spPr>
          <a:xfrm>
            <a:off x="4245294" y="5329298"/>
            <a:ext cx="10076809" cy="34587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Ø"/>
            </a:pPr>
            <a:r>
              <a:rPr lang="en-ID" sz="3200">
                <a:solidFill>
                  <a:schemeClr val="tx1"/>
                </a:solidFill>
                <a:latin typeface="Montserrat" panose="00000500000000000000" pitchFamily="2" charset="0"/>
              </a:rPr>
              <a:t>Bagaimana komunikasi yang sehat membangun rasa percaya diri</a:t>
            </a:r>
          </a:p>
          <a:p>
            <a:pPr marL="457200" indent="-457200" algn="ctr">
              <a:buFont typeface="Wingdings" panose="05000000000000000000" pitchFamily="2" charset="2"/>
              <a:buChar char="Ø"/>
            </a:pPr>
            <a:r>
              <a:rPr lang="en-ID" sz="3200">
                <a:solidFill>
                  <a:schemeClr val="tx1"/>
                </a:solidFill>
                <a:latin typeface="Montserrat" panose="00000500000000000000" pitchFamily="2" charset="0"/>
              </a:rPr>
              <a:t>Remaja yang merasa didengar dan dimengerti lebih percaya diri</a:t>
            </a:r>
          </a:p>
          <a:p>
            <a:pPr marL="457200" indent="-457200" algn="ctr">
              <a:buFont typeface="Wingdings" panose="05000000000000000000" pitchFamily="2" charset="2"/>
              <a:buChar char="Ø"/>
            </a:pPr>
            <a:r>
              <a:rPr lang="en-ID" sz="3200">
                <a:solidFill>
                  <a:schemeClr val="tx1"/>
                </a:solidFill>
                <a:latin typeface="Montserrat" panose="00000500000000000000" pitchFamily="2" charset="0"/>
              </a:rPr>
              <a:t>Dampak komunikasi buruk terhadap kepercayaan diri</a:t>
            </a:r>
          </a:p>
        </p:txBody>
      </p:sp>
      <p:sp>
        <p:nvSpPr>
          <p:cNvPr id="18" name="Rectangle 17">
            <a:extLst>
              <a:ext uri="{FF2B5EF4-FFF2-40B4-BE49-F238E27FC236}">
                <a16:creationId xmlns:a16="http://schemas.microsoft.com/office/drawing/2014/main" id="{E12709D4-950B-3E48-28FF-0475CEFF5B77}"/>
              </a:ext>
            </a:extLst>
          </p:cNvPr>
          <p:cNvSpPr/>
          <p:nvPr/>
        </p:nvSpPr>
        <p:spPr>
          <a:xfrm>
            <a:off x="5118969" y="4186821"/>
            <a:ext cx="8050062" cy="8552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3200" b="1">
                <a:solidFill>
                  <a:schemeClr val="tx1"/>
                </a:solidFill>
                <a:latin typeface="Montserrat" panose="00000500000000000000" pitchFamily="2" charset="0"/>
              </a:rPr>
              <a:t>Hubungan Komunikasi Efektif dengan Percaya Diri</a:t>
            </a:r>
          </a:p>
        </p:txBody>
      </p:sp>
      <p:pic>
        <p:nvPicPr>
          <p:cNvPr id="17" name="Picture 16">
            <a:extLst>
              <a:ext uri="{FF2B5EF4-FFF2-40B4-BE49-F238E27FC236}">
                <a16:creationId xmlns:a16="http://schemas.microsoft.com/office/drawing/2014/main" id="{5AEACBF6-B297-35A1-CE48-36441E0D5035}"/>
              </a:ext>
            </a:extLst>
          </p:cNvPr>
          <p:cNvPicPr>
            <a:picLocks noChangeAspect="1"/>
          </p:cNvPicPr>
          <p:nvPr/>
        </p:nvPicPr>
        <p:blipFill>
          <a:blip r:embed="rId11"/>
          <a:stretch>
            <a:fillRect/>
          </a:stretch>
        </p:blipFill>
        <p:spPr>
          <a:xfrm>
            <a:off x="818203" y="3955123"/>
            <a:ext cx="3286125" cy="6886575"/>
          </a:xfrm>
          <a:prstGeom prst="rect">
            <a:avLst/>
          </a:prstGeom>
        </p:spPr>
      </p:pic>
      <p:pic>
        <p:nvPicPr>
          <p:cNvPr id="15" name="Picture 14">
            <a:extLst>
              <a:ext uri="{FF2B5EF4-FFF2-40B4-BE49-F238E27FC236}">
                <a16:creationId xmlns:a16="http://schemas.microsoft.com/office/drawing/2014/main" id="{4DBFE666-FDAF-087A-25AF-30D9C8D36654}"/>
              </a:ext>
            </a:extLst>
          </p:cNvPr>
          <p:cNvPicPr>
            <a:picLocks noChangeAspect="1"/>
          </p:cNvPicPr>
          <p:nvPr/>
        </p:nvPicPr>
        <p:blipFill>
          <a:blip r:embed="rId12"/>
          <a:stretch>
            <a:fillRect/>
          </a:stretch>
        </p:blipFill>
        <p:spPr>
          <a:xfrm>
            <a:off x="14463070" y="4198088"/>
            <a:ext cx="3133725" cy="7219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19" name="Picture 18">
            <a:extLst>
              <a:ext uri="{FF2B5EF4-FFF2-40B4-BE49-F238E27FC236}">
                <a16:creationId xmlns:a16="http://schemas.microsoft.com/office/drawing/2014/main" id="{A5EB2B5B-6B8A-272F-69C9-6AABD665AD50}"/>
              </a:ext>
            </a:extLst>
          </p:cNvPr>
          <p:cNvPicPr>
            <a:picLocks noChangeAspect="1"/>
          </p:cNvPicPr>
          <p:nvPr/>
        </p:nvPicPr>
        <p:blipFill>
          <a:blip r:embed="rId3"/>
          <a:stretch>
            <a:fillRect/>
          </a:stretch>
        </p:blipFill>
        <p:spPr>
          <a:xfrm>
            <a:off x="3514" y="3168"/>
            <a:ext cx="18400600" cy="10283832"/>
          </a:xfrm>
          <a:prstGeom prst="rect">
            <a:avLst/>
          </a:prstGeom>
        </p:spPr>
      </p:pic>
      <p:sp>
        <p:nvSpPr>
          <p:cNvPr id="297" name="Google Shape;297;p8"/>
          <p:cNvSpPr/>
          <p:nvPr/>
        </p:nvSpPr>
        <p:spPr>
          <a:xfrm flipH="1">
            <a:off x="12423208" y="3342256"/>
            <a:ext cx="3763973" cy="8772071"/>
          </a:xfrm>
          <a:custGeom>
            <a:avLst/>
            <a:gdLst/>
            <a:ahLst/>
            <a:cxnLst/>
            <a:rect l="l" t="t" r="r" b="b"/>
            <a:pathLst>
              <a:path w="4975556" h="12530257" extrusionOk="0">
                <a:moveTo>
                  <a:pt x="4975556" y="0"/>
                </a:moveTo>
                <a:lnTo>
                  <a:pt x="0" y="0"/>
                </a:lnTo>
                <a:lnTo>
                  <a:pt x="0" y="12530258"/>
                </a:lnTo>
                <a:lnTo>
                  <a:pt x="4975556" y="12530258"/>
                </a:lnTo>
                <a:lnTo>
                  <a:pt x="4975556" y="0"/>
                </a:lnTo>
                <a:close/>
              </a:path>
            </a:pathLst>
          </a:custGeom>
          <a:blipFill rotWithShape="1">
            <a:blip r:embed="rId4">
              <a:alphaModFix/>
            </a:blip>
            <a:stretch>
              <a:fillRect/>
            </a:stretch>
          </a:blipFill>
          <a:ln>
            <a:noFill/>
          </a:ln>
        </p:spPr>
      </p:sp>
      <p:sp>
        <p:nvSpPr>
          <p:cNvPr id="20" name="Google Shape;203;p5">
            <a:extLst>
              <a:ext uri="{FF2B5EF4-FFF2-40B4-BE49-F238E27FC236}">
                <a16:creationId xmlns:a16="http://schemas.microsoft.com/office/drawing/2014/main" id="{1145AA73-0E6B-9B22-675E-6F32E7770994}"/>
              </a:ext>
            </a:extLst>
          </p:cNvPr>
          <p:cNvSpPr/>
          <p:nvPr/>
        </p:nvSpPr>
        <p:spPr>
          <a:xfrm>
            <a:off x="-1806235" y="-457507"/>
            <a:ext cx="4563949" cy="2184707"/>
          </a:xfrm>
          <a:custGeom>
            <a:avLst/>
            <a:gdLst/>
            <a:ahLst/>
            <a:cxnLst/>
            <a:rect l="l" t="t" r="r" b="b"/>
            <a:pathLst>
              <a:path w="6114121" h="2608692" extrusionOk="0">
                <a:moveTo>
                  <a:pt x="0" y="0"/>
                </a:moveTo>
                <a:lnTo>
                  <a:pt x="6114120" y="0"/>
                </a:lnTo>
                <a:lnTo>
                  <a:pt x="6114120" y="2608692"/>
                </a:lnTo>
                <a:lnTo>
                  <a:pt x="0" y="2608692"/>
                </a:lnTo>
                <a:lnTo>
                  <a:pt x="0" y="0"/>
                </a:lnTo>
                <a:close/>
              </a:path>
            </a:pathLst>
          </a:custGeom>
          <a:blipFill rotWithShape="1">
            <a:blip r:embed="rId5">
              <a:alphaModFix/>
            </a:blip>
            <a:stretch>
              <a:fillRect/>
            </a:stretch>
          </a:blipFill>
          <a:ln>
            <a:noFill/>
          </a:ln>
        </p:spPr>
      </p:sp>
      <p:sp>
        <p:nvSpPr>
          <p:cNvPr id="21" name="Google Shape;203;p5">
            <a:extLst>
              <a:ext uri="{FF2B5EF4-FFF2-40B4-BE49-F238E27FC236}">
                <a16:creationId xmlns:a16="http://schemas.microsoft.com/office/drawing/2014/main" id="{AF375BE9-FF49-FBE9-632C-D3B57E033334}"/>
              </a:ext>
            </a:extLst>
          </p:cNvPr>
          <p:cNvSpPr/>
          <p:nvPr/>
        </p:nvSpPr>
        <p:spPr>
          <a:xfrm flipH="1">
            <a:off x="15180304" y="-351769"/>
            <a:ext cx="4563949" cy="2184707"/>
          </a:xfrm>
          <a:custGeom>
            <a:avLst/>
            <a:gdLst/>
            <a:ahLst/>
            <a:cxnLst/>
            <a:rect l="l" t="t" r="r" b="b"/>
            <a:pathLst>
              <a:path w="6114121" h="2608692" extrusionOk="0">
                <a:moveTo>
                  <a:pt x="0" y="0"/>
                </a:moveTo>
                <a:lnTo>
                  <a:pt x="6114120" y="0"/>
                </a:lnTo>
                <a:lnTo>
                  <a:pt x="6114120" y="2608692"/>
                </a:lnTo>
                <a:lnTo>
                  <a:pt x="0" y="2608692"/>
                </a:lnTo>
                <a:lnTo>
                  <a:pt x="0" y="0"/>
                </a:lnTo>
                <a:close/>
              </a:path>
            </a:pathLst>
          </a:custGeom>
          <a:blipFill rotWithShape="1">
            <a:blip r:embed="rId5">
              <a:alphaModFix/>
            </a:blip>
            <a:stretch>
              <a:fillRect/>
            </a:stretch>
          </a:blipFill>
          <a:ln>
            <a:noFill/>
          </a:ln>
        </p:spPr>
      </p:sp>
      <p:pic>
        <p:nvPicPr>
          <p:cNvPr id="23" name="Picture 22">
            <a:extLst>
              <a:ext uri="{FF2B5EF4-FFF2-40B4-BE49-F238E27FC236}">
                <a16:creationId xmlns:a16="http://schemas.microsoft.com/office/drawing/2014/main" id="{957B62E2-1431-D42B-905A-28837BB04BD0}"/>
              </a:ext>
            </a:extLst>
          </p:cNvPr>
          <p:cNvPicPr>
            <a:picLocks noChangeAspect="1"/>
          </p:cNvPicPr>
          <p:nvPr/>
        </p:nvPicPr>
        <p:blipFill>
          <a:blip r:embed="rId6"/>
          <a:stretch>
            <a:fillRect/>
          </a:stretch>
        </p:blipFill>
        <p:spPr>
          <a:xfrm>
            <a:off x="13525500" y="-1420244"/>
            <a:ext cx="4762500" cy="4762500"/>
          </a:xfrm>
          <a:prstGeom prst="rect">
            <a:avLst/>
          </a:prstGeom>
        </p:spPr>
      </p:pic>
      <p:pic>
        <p:nvPicPr>
          <p:cNvPr id="25" name="Picture 24">
            <a:extLst>
              <a:ext uri="{FF2B5EF4-FFF2-40B4-BE49-F238E27FC236}">
                <a16:creationId xmlns:a16="http://schemas.microsoft.com/office/drawing/2014/main" id="{F3C9502C-2EE8-002A-3574-6F2C6E7BAFD7}"/>
              </a:ext>
            </a:extLst>
          </p:cNvPr>
          <p:cNvPicPr>
            <a:picLocks noChangeAspect="1"/>
          </p:cNvPicPr>
          <p:nvPr/>
        </p:nvPicPr>
        <p:blipFill>
          <a:blip r:embed="rId7"/>
          <a:stretch>
            <a:fillRect/>
          </a:stretch>
        </p:blipFill>
        <p:spPr>
          <a:xfrm>
            <a:off x="4748633" y="2225012"/>
            <a:ext cx="12830436" cy="7538357"/>
          </a:xfrm>
          <a:prstGeom prst="rect">
            <a:avLst/>
          </a:prstGeom>
        </p:spPr>
      </p:pic>
      <p:pic>
        <p:nvPicPr>
          <p:cNvPr id="27" name="Picture 26">
            <a:extLst>
              <a:ext uri="{FF2B5EF4-FFF2-40B4-BE49-F238E27FC236}">
                <a16:creationId xmlns:a16="http://schemas.microsoft.com/office/drawing/2014/main" id="{E3489938-1BA4-5406-9578-D2838E708B25}"/>
              </a:ext>
            </a:extLst>
          </p:cNvPr>
          <p:cNvPicPr>
            <a:picLocks noChangeAspect="1"/>
          </p:cNvPicPr>
          <p:nvPr/>
        </p:nvPicPr>
        <p:blipFill>
          <a:blip r:embed="rId8"/>
          <a:stretch>
            <a:fillRect/>
          </a:stretch>
        </p:blipFill>
        <p:spPr>
          <a:xfrm rot="780891">
            <a:off x="5074111" y="562275"/>
            <a:ext cx="3930407" cy="2329850"/>
          </a:xfrm>
          <a:prstGeom prst="rect">
            <a:avLst/>
          </a:prstGeom>
        </p:spPr>
      </p:pic>
      <p:pic>
        <p:nvPicPr>
          <p:cNvPr id="28" name="Picture 27">
            <a:extLst>
              <a:ext uri="{FF2B5EF4-FFF2-40B4-BE49-F238E27FC236}">
                <a16:creationId xmlns:a16="http://schemas.microsoft.com/office/drawing/2014/main" id="{F3E9F7EB-60DF-45A7-BF68-3DC9D7CB7EE4}"/>
              </a:ext>
            </a:extLst>
          </p:cNvPr>
          <p:cNvPicPr>
            <a:picLocks noChangeAspect="1"/>
          </p:cNvPicPr>
          <p:nvPr/>
        </p:nvPicPr>
        <p:blipFill>
          <a:blip r:embed="rId8"/>
          <a:stretch>
            <a:fillRect/>
          </a:stretch>
        </p:blipFill>
        <p:spPr>
          <a:xfrm rot="20816416" flipH="1">
            <a:off x="8063500" y="454279"/>
            <a:ext cx="3616698" cy="2329850"/>
          </a:xfrm>
          <a:prstGeom prst="rect">
            <a:avLst/>
          </a:prstGeom>
        </p:spPr>
      </p:pic>
      <p:sp>
        <p:nvSpPr>
          <p:cNvPr id="29" name="Rectangle 28">
            <a:extLst>
              <a:ext uri="{FF2B5EF4-FFF2-40B4-BE49-F238E27FC236}">
                <a16:creationId xmlns:a16="http://schemas.microsoft.com/office/drawing/2014/main" id="{26D0880B-CAC6-D427-759A-F5DB6F2C9A06}"/>
              </a:ext>
            </a:extLst>
          </p:cNvPr>
          <p:cNvSpPr/>
          <p:nvPr/>
        </p:nvSpPr>
        <p:spPr>
          <a:xfrm>
            <a:off x="6028716" y="3127079"/>
            <a:ext cx="5109029" cy="996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4000" b="1">
                <a:latin typeface="Montserrat" panose="00000500000000000000" pitchFamily="2" charset="0"/>
              </a:rPr>
              <a:t>Percaya Diri</a:t>
            </a:r>
          </a:p>
        </p:txBody>
      </p:sp>
      <p:sp>
        <p:nvSpPr>
          <p:cNvPr id="30" name="Rectangle 29">
            <a:extLst>
              <a:ext uri="{FF2B5EF4-FFF2-40B4-BE49-F238E27FC236}">
                <a16:creationId xmlns:a16="http://schemas.microsoft.com/office/drawing/2014/main" id="{A5836999-32B8-8E6B-78D4-197E9F36E488}"/>
              </a:ext>
            </a:extLst>
          </p:cNvPr>
          <p:cNvSpPr/>
          <p:nvPr/>
        </p:nvSpPr>
        <p:spPr>
          <a:xfrm>
            <a:off x="5864793" y="5143500"/>
            <a:ext cx="5109029" cy="24371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a:latin typeface="Montserrat" panose="00000500000000000000" pitchFamily="2" charset="0"/>
              </a:rPr>
              <a:t>Percaya diri adalah keyakinan pada kemampuan diri sendiri untuk menghadapi tantangan dan merasa nyaman menjadi diri sendiri.</a:t>
            </a:r>
          </a:p>
        </p:txBody>
      </p:sp>
      <p:sp>
        <p:nvSpPr>
          <p:cNvPr id="31" name="Rectangle 30">
            <a:extLst>
              <a:ext uri="{FF2B5EF4-FFF2-40B4-BE49-F238E27FC236}">
                <a16:creationId xmlns:a16="http://schemas.microsoft.com/office/drawing/2014/main" id="{71D775C7-AE12-A184-232C-3078E608194C}"/>
              </a:ext>
            </a:extLst>
          </p:cNvPr>
          <p:cNvSpPr/>
          <p:nvPr/>
        </p:nvSpPr>
        <p:spPr>
          <a:xfrm>
            <a:off x="6054822" y="8327529"/>
            <a:ext cx="5109029" cy="996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a:latin typeface="Montserrat" panose="00000500000000000000" pitchFamily="2" charset="0"/>
              </a:rPr>
              <a:t>Mengapa percaya diri penting bagi perkembangan remaja?</a:t>
            </a:r>
          </a:p>
        </p:txBody>
      </p:sp>
      <p:pic>
        <p:nvPicPr>
          <p:cNvPr id="33" name="Picture 32">
            <a:extLst>
              <a:ext uri="{FF2B5EF4-FFF2-40B4-BE49-F238E27FC236}">
                <a16:creationId xmlns:a16="http://schemas.microsoft.com/office/drawing/2014/main" id="{AB9E279C-68DE-3714-DFAC-C733A46998D0}"/>
              </a:ext>
            </a:extLst>
          </p:cNvPr>
          <p:cNvPicPr>
            <a:picLocks noChangeAspect="1"/>
          </p:cNvPicPr>
          <p:nvPr/>
        </p:nvPicPr>
        <p:blipFill>
          <a:blip r:embed="rId9"/>
          <a:stretch>
            <a:fillRect/>
          </a:stretch>
        </p:blipFill>
        <p:spPr>
          <a:xfrm flipH="1">
            <a:off x="752801" y="6415231"/>
            <a:ext cx="3135312" cy="2626119"/>
          </a:xfrm>
          <a:prstGeom prst="rect">
            <a:avLst/>
          </a:prstGeom>
        </p:spPr>
      </p:pic>
      <p:pic>
        <p:nvPicPr>
          <p:cNvPr id="36" name="Picture 35">
            <a:extLst>
              <a:ext uri="{FF2B5EF4-FFF2-40B4-BE49-F238E27FC236}">
                <a16:creationId xmlns:a16="http://schemas.microsoft.com/office/drawing/2014/main" id="{AC74D463-9897-513B-605A-03FCE3ED49CC}"/>
              </a:ext>
            </a:extLst>
          </p:cNvPr>
          <p:cNvPicPr>
            <a:picLocks noChangeAspect="1"/>
          </p:cNvPicPr>
          <p:nvPr/>
        </p:nvPicPr>
        <p:blipFill>
          <a:blip r:embed="rId10"/>
          <a:stretch>
            <a:fillRect/>
          </a:stretch>
        </p:blipFill>
        <p:spPr>
          <a:xfrm>
            <a:off x="-564442" y="6756678"/>
            <a:ext cx="6644312" cy="3903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FDB9A94F-EF61-B970-9633-041F34FA85B8}"/>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E6E178BF-0BF7-99C2-1A92-8B399155B43E}"/>
              </a:ext>
            </a:extLst>
          </p:cNvPr>
          <p:cNvPicPr>
            <a:picLocks noChangeAspect="1"/>
          </p:cNvPicPr>
          <p:nvPr/>
        </p:nvPicPr>
        <p:blipFill>
          <a:blip r:embed="rId3"/>
          <a:stretch>
            <a:fillRect/>
          </a:stretch>
        </p:blipFill>
        <p:spPr>
          <a:xfrm>
            <a:off x="3514" y="3168"/>
            <a:ext cx="18400600" cy="10283832"/>
          </a:xfrm>
          <a:prstGeom prst="rect">
            <a:avLst/>
          </a:prstGeom>
        </p:spPr>
      </p:pic>
      <p:sp>
        <p:nvSpPr>
          <p:cNvPr id="3" name="Google Shape;86;p1">
            <a:extLst>
              <a:ext uri="{FF2B5EF4-FFF2-40B4-BE49-F238E27FC236}">
                <a16:creationId xmlns:a16="http://schemas.microsoft.com/office/drawing/2014/main" id="{2E426666-63CF-1AD4-188D-BA9482643126}"/>
              </a:ext>
            </a:extLst>
          </p:cNvPr>
          <p:cNvSpPr/>
          <p:nvPr/>
        </p:nvSpPr>
        <p:spPr>
          <a:xfrm flipH="1">
            <a:off x="13375098" y="-515622"/>
            <a:ext cx="5971703" cy="2953256"/>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4">
              <a:alphaModFix/>
            </a:blip>
            <a:stretch>
              <a:fillRect/>
            </a:stretch>
          </a:blipFill>
          <a:ln>
            <a:noFill/>
          </a:ln>
        </p:spPr>
      </p:sp>
      <p:pic>
        <p:nvPicPr>
          <p:cNvPr id="23" name="Picture 22">
            <a:extLst>
              <a:ext uri="{FF2B5EF4-FFF2-40B4-BE49-F238E27FC236}">
                <a16:creationId xmlns:a16="http://schemas.microsoft.com/office/drawing/2014/main" id="{9D840663-23D4-B71B-650C-E4651E8C9F80}"/>
              </a:ext>
            </a:extLst>
          </p:cNvPr>
          <p:cNvPicPr>
            <a:picLocks noChangeAspect="1"/>
          </p:cNvPicPr>
          <p:nvPr/>
        </p:nvPicPr>
        <p:blipFill>
          <a:blip r:embed="rId5"/>
          <a:stretch>
            <a:fillRect/>
          </a:stretch>
        </p:blipFill>
        <p:spPr>
          <a:xfrm>
            <a:off x="13525500" y="-1420244"/>
            <a:ext cx="4762500" cy="4762500"/>
          </a:xfrm>
          <a:prstGeom prst="rect">
            <a:avLst/>
          </a:prstGeom>
        </p:spPr>
      </p:pic>
      <p:pic>
        <p:nvPicPr>
          <p:cNvPr id="5" name="Picture 4">
            <a:extLst>
              <a:ext uri="{FF2B5EF4-FFF2-40B4-BE49-F238E27FC236}">
                <a16:creationId xmlns:a16="http://schemas.microsoft.com/office/drawing/2014/main" id="{798594DD-C8C6-8AAF-6FD5-E1C045929036}"/>
              </a:ext>
            </a:extLst>
          </p:cNvPr>
          <p:cNvPicPr>
            <a:picLocks noChangeAspect="1"/>
          </p:cNvPicPr>
          <p:nvPr/>
        </p:nvPicPr>
        <p:blipFill>
          <a:blip r:embed="rId6"/>
          <a:stretch>
            <a:fillRect/>
          </a:stretch>
        </p:blipFill>
        <p:spPr>
          <a:xfrm rot="20708873">
            <a:off x="2281098" y="74666"/>
            <a:ext cx="1921957" cy="1921957"/>
          </a:xfrm>
          <a:prstGeom prst="rect">
            <a:avLst/>
          </a:prstGeom>
        </p:spPr>
      </p:pic>
      <p:sp>
        <p:nvSpPr>
          <p:cNvPr id="2" name="Google Shape;86;p1">
            <a:extLst>
              <a:ext uri="{FF2B5EF4-FFF2-40B4-BE49-F238E27FC236}">
                <a16:creationId xmlns:a16="http://schemas.microsoft.com/office/drawing/2014/main" id="{B43B48D6-1874-04A3-58E6-B4EBD9E2422B}"/>
              </a:ext>
            </a:extLst>
          </p:cNvPr>
          <p:cNvSpPr/>
          <p:nvPr/>
        </p:nvSpPr>
        <p:spPr>
          <a:xfrm>
            <a:off x="-821560" y="-577742"/>
            <a:ext cx="4158590" cy="2304942"/>
          </a:xfrm>
          <a:custGeom>
            <a:avLst/>
            <a:gdLst/>
            <a:ahLst/>
            <a:cxnLst/>
            <a:rect l="l" t="t" r="r" b="b"/>
            <a:pathLst>
              <a:path w="6876382" h="3280607" extrusionOk="0">
                <a:moveTo>
                  <a:pt x="0" y="0"/>
                </a:moveTo>
                <a:lnTo>
                  <a:pt x="6876382" y="0"/>
                </a:lnTo>
                <a:lnTo>
                  <a:pt x="6876382" y="3280607"/>
                </a:lnTo>
                <a:lnTo>
                  <a:pt x="0" y="3280607"/>
                </a:lnTo>
                <a:lnTo>
                  <a:pt x="0" y="0"/>
                </a:lnTo>
                <a:close/>
              </a:path>
            </a:pathLst>
          </a:custGeom>
          <a:blipFill rotWithShape="1">
            <a:blip r:embed="rId4">
              <a:alphaModFix/>
            </a:blip>
            <a:stretch>
              <a:fillRect/>
            </a:stretch>
          </a:blipFill>
          <a:ln>
            <a:noFill/>
          </a:ln>
        </p:spPr>
      </p:sp>
      <p:pic>
        <p:nvPicPr>
          <p:cNvPr id="6" name="Picture 5">
            <a:extLst>
              <a:ext uri="{FF2B5EF4-FFF2-40B4-BE49-F238E27FC236}">
                <a16:creationId xmlns:a16="http://schemas.microsoft.com/office/drawing/2014/main" id="{D6990EB2-AC59-4C50-B772-33D108147023}"/>
              </a:ext>
            </a:extLst>
          </p:cNvPr>
          <p:cNvPicPr>
            <a:picLocks noChangeAspect="1"/>
          </p:cNvPicPr>
          <p:nvPr/>
        </p:nvPicPr>
        <p:blipFill>
          <a:blip r:embed="rId6"/>
          <a:stretch>
            <a:fillRect/>
          </a:stretch>
        </p:blipFill>
        <p:spPr>
          <a:xfrm rot="20708873" flipH="1">
            <a:off x="12485925" y="989560"/>
            <a:ext cx="2422453" cy="2604527"/>
          </a:xfrm>
          <a:prstGeom prst="rect">
            <a:avLst/>
          </a:prstGeom>
        </p:spPr>
      </p:pic>
      <p:pic>
        <p:nvPicPr>
          <p:cNvPr id="12" name="Picture 11">
            <a:extLst>
              <a:ext uri="{FF2B5EF4-FFF2-40B4-BE49-F238E27FC236}">
                <a16:creationId xmlns:a16="http://schemas.microsoft.com/office/drawing/2014/main" id="{BD391B12-F74F-DB4C-C677-18B30BBF71EB}"/>
              </a:ext>
            </a:extLst>
          </p:cNvPr>
          <p:cNvPicPr>
            <a:picLocks noChangeAspect="1"/>
          </p:cNvPicPr>
          <p:nvPr/>
        </p:nvPicPr>
        <p:blipFill>
          <a:blip r:embed="rId7"/>
          <a:stretch>
            <a:fillRect/>
          </a:stretch>
        </p:blipFill>
        <p:spPr>
          <a:xfrm>
            <a:off x="4417273" y="3280261"/>
            <a:ext cx="12091656" cy="3320143"/>
          </a:xfrm>
          <a:prstGeom prst="rect">
            <a:avLst/>
          </a:prstGeom>
        </p:spPr>
      </p:pic>
      <p:pic>
        <p:nvPicPr>
          <p:cNvPr id="14" name="Picture 13">
            <a:extLst>
              <a:ext uri="{FF2B5EF4-FFF2-40B4-BE49-F238E27FC236}">
                <a16:creationId xmlns:a16="http://schemas.microsoft.com/office/drawing/2014/main" id="{0601C9F8-CF35-F32F-0D02-B412807C4DFE}"/>
              </a:ext>
            </a:extLst>
          </p:cNvPr>
          <p:cNvPicPr>
            <a:picLocks noChangeAspect="1"/>
          </p:cNvPicPr>
          <p:nvPr/>
        </p:nvPicPr>
        <p:blipFill>
          <a:blip r:embed="rId8"/>
          <a:stretch>
            <a:fillRect/>
          </a:stretch>
        </p:blipFill>
        <p:spPr>
          <a:xfrm rot="5400000" flipV="1">
            <a:off x="4768411" y="4661533"/>
            <a:ext cx="1446460" cy="270107"/>
          </a:xfrm>
          <a:prstGeom prst="rect">
            <a:avLst/>
          </a:prstGeom>
        </p:spPr>
      </p:pic>
      <p:sp>
        <p:nvSpPr>
          <p:cNvPr id="15" name="Rectangle 14">
            <a:extLst>
              <a:ext uri="{FF2B5EF4-FFF2-40B4-BE49-F238E27FC236}">
                <a16:creationId xmlns:a16="http://schemas.microsoft.com/office/drawing/2014/main" id="{D3613648-D2AD-9F7C-64CF-6915AF652572}"/>
              </a:ext>
            </a:extLst>
          </p:cNvPr>
          <p:cNvSpPr/>
          <p:nvPr/>
        </p:nvSpPr>
        <p:spPr>
          <a:xfrm>
            <a:off x="6876364" y="3220416"/>
            <a:ext cx="10161966" cy="3559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ID" sz="2400">
                <a:solidFill>
                  <a:schemeClr val="tx1"/>
                </a:solidFill>
                <a:latin typeface="Montserrat" panose="00000500000000000000" pitchFamily="2" charset="0"/>
              </a:rPr>
              <a:t>Pengaruh lingkungan, keluarga, dan teman sebaya</a:t>
            </a:r>
          </a:p>
          <a:p>
            <a:pPr marL="342900" indent="-342900">
              <a:buFont typeface="Wingdings" panose="05000000000000000000" pitchFamily="2" charset="2"/>
              <a:buChar char="v"/>
            </a:pPr>
            <a:r>
              <a:rPr lang="en-ID" sz="2400">
                <a:solidFill>
                  <a:schemeClr val="tx1"/>
                </a:solidFill>
                <a:latin typeface="Montserrat" panose="00000500000000000000" pitchFamily="2" charset="0"/>
              </a:rPr>
              <a:t>Pengalaman pribadi yang membentuk kepercayaan diri</a:t>
            </a:r>
          </a:p>
          <a:p>
            <a:pPr marL="342900" indent="-342900">
              <a:buFont typeface="Wingdings" panose="05000000000000000000" pitchFamily="2" charset="2"/>
              <a:buChar char="v"/>
            </a:pPr>
            <a:r>
              <a:rPr lang="en-ID" sz="2400">
                <a:solidFill>
                  <a:schemeClr val="tx1"/>
                </a:solidFill>
                <a:latin typeface="Montserrat" panose="00000500000000000000" pitchFamily="2" charset="0"/>
              </a:rPr>
              <a:t>Mentalitas Positif</a:t>
            </a:r>
          </a:p>
          <a:p>
            <a:pPr marL="342900" indent="-342900">
              <a:buFont typeface="Wingdings" panose="05000000000000000000" pitchFamily="2" charset="2"/>
              <a:buChar char="v"/>
            </a:pPr>
            <a:endParaRPr lang="en-ID" sz="2400">
              <a:solidFill>
                <a:schemeClr val="tx1"/>
              </a:solidFill>
              <a:latin typeface="Montserrat" panose="00000500000000000000" pitchFamily="2" charset="0"/>
            </a:endParaRPr>
          </a:p>
        </p:txBody>
      </p:sp>
      <p:sp>
        <p:nvSpPr>
          <p:cNvPr id="16" name="Rectangle 15">
            <a:extLst>
              <a:ext uri="{FF2B5EF4-FFF2-40B4-BE49-F238E27FC236}">
                <a16:creationId xmlns:a16="http://schemas.microsoft.com/office/drawing/2014/main" id="{9EBFDF7D-1937-E8C6-4618-27CBF7B68F74}"/>
              </a:ext>
            </a:extLst>
          </p:cNvPr>
          <p:cNvSpPr/>
          <p:nvPr/>
        </p:nvSpPr>
        <p:spPr>
          <a:xfrm>
            <a:off x="7063427" y="3501417"/>
            <a:ext cx="7806871" cy="774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3600" b="1">
                <a:solidFill>
                  <a:schemeClr val="tx1"/>
                </a:solidFill>
                <a:latin typeface="Montserrat" panose="00000500000000000000" pitchFamily="2" charset="0"/>
              </a:rPr>
              <a:t>Faktor Pembentuk Percaya Diri</a:t>
            </a:r>
          </a:p>
        </p:txBody>
      </p:sp>
      <p:pic>
        <p:nvPicPr>
          <p:cNvPr id="22" name="Picture 21">
            <a:extLst>
              <a:ext uri="{FF2B5EF4-FFF2-40B4-BE49-F238E27FC236}">
                <a16:creationId xmlns:a16="http://schemas.microsoft.com/office/drawing/2014/main" id="{5DBA207C-F2EF-A767-6368-4496F001C439}"/>
              </a:ext>
            </a:extLst>
          </p:cNvPr>
          <p:cNvPicPr>
            <a:picLocks noChangeAspect="1"/>
          </p:cNvPicPr>
          <p:nvPr/>
        </p:nvPicPr>
        <p:blipFill>
          <a:blip r:embed="rId9"/>
          <a:stretch>
            <a:fillRect/>
          </a:stretch>
        </p:blipFill>
        <p:spPr>
          <a:xfrm flipH="1">
            <a:off x="-730905" y="3188750"/>
            <a:ext cx="7077868" cy="7072562"/>
          </a:xfrm>
          <a:prstGeom prst="rect">
            <a:avLst/>
          </a:prstGeom>
        </p:spPr>
      </p:pic>
      <p:pic>
        <p:nvPicPr>
          <p:cNvPr id="37" name="Picture 36">
            <a:extLst>
              <a:ext uri="{FF2B5EF4-FFF2-40B4-BE49-F238E27FC236}">
                <a16:creationId xmlns:a16="http://schemas.microsoft.com/office/drawing/2014/main" id="{80AE9C49-1995-1C59-5801-CA3940473782}"/>
              </a:ext>
            </a:extLst>
          </p:cNvPr>
          <p:cNvPicPr>
            <a:picLocks noChangeAspect="1"/>
          </p:cNvPicPr>
          <p:nvPr/>
        </p:nvPicPr>
        <p:blipFill>
          <a:blip r:embed="rId10"/>
          <a:stretch>
            <a:fillRect/>
          </a:stretch>
        </p:blipFill>
        <p:spPr>
          <a:xfrm>
            <a:off x="13138392" y="6243932"/>
            <a:ext cx="4762500" cy="4762500"/>
          </a:xfrm>
          <a:prstGeom prst="rect">
            <a:avLst/>
          </a:prstGeom>
        </p:spPr>
      </p:pic>
      <p:pic>
        <p:nvPicPr>
          <p:cNvPr id="34" name="Picture 33">
            <a:extLst>
              <a:ext uri="{FF2B5EF4-FFF2-40B4-BE49-F238E27FC236}">
                <a16:creationId xmlns:a16="http://schemas.microsoft.com/office/drawing/2014/main" id="{63DFD9BA-AD51-02FF-9A61-8343F4A37448}"/>
              </a:ext>
            </a:extLst>
          </p:cNvPr>
          <p:cNvPicPr>
            <a:picLocks noChangeAspect="1"/>
          </p:cNvPicPr>
          <p:nvPr/>
        </p:nvPicPr>
        <p:blipFill>
          <a:blip r:embed="rId11"/>
          <a:stretch>
            <a:fillRect/>
          </a:stretch>
        </p:blipFill>
        <p:spPr>
          <a:xfrm flipH="1">
            <a:off x="13697151" y="6559504"/>
            <a:ext cx="5318581" cy="3648075"/>
          </a:xfrm>
          <a:prstGeom prst="rect">
            <a:avLst/>
          </a:prstGeom>
        </p:spPr>
      </p:pic>
      <p:sp>
        <p:nvSpPr>
          <p:cNvPr id="40" name="Rectangle: Rounded Corners 39">
            <a:extLst>
              <a:ext uri="{FF2B5EF4-FFF2-40B4-BE49-F238E27FC236}">
                <a16:creationId xmlns:a16="http://schemas.microsoft.com/office/drawing/2014/main" id="{DBA4FEF1-CCDA-DFD5-92BA-6C38337F92C5}"/>
              </a:ext>
            </a:extLst>
          </p:cNvPr>
          <p:cNvSpPr/>
          <p:nvPr/>
        </p:nvSpPr>
        <p:spPr>
          <a:xfrm>
            <a:off x="7209180" y="6480083"/>
            <a:ext cx="6807300" cy="2562847"/>
          </a:xfrm>
          <a:prstGeom prst="roundRect">
            <a:avLst/>
          </a:prstGeom>
          <a:solidFill>
            <a:srgbClr val="FF735C"/>
          </a:solidFill>
          <a:ln>
            <a:solidFill>
              <a:srgbClr val="9257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D"/>
          </a:p>
        </p:txBody>
      </p:sp>
      <p:pic>
        <p:nvPicPr>
          <p:cNvPr id="42" name="Picture 41">
            <a:extLst>
              <a:ext uri="{FF2B5EF4-FFF2-40B4-BE49-F238E27FC236}">
                <a16:creationId xmlns:a16="http://schemas.microsoft.com/office/drawing/2014/main" id="{CAAD6437-C9EC-E35E-4EA3-7CA6A069748C}"/>
              </a:ext>
            </a:extLst>
          </p:cNvPr>
          <p:cNvPicPr>
            <a:picLocks noChangeAspect="1"/>
          </p:cNvPicPr>
          <p:nvPr/>
        </p:nvPicPr>
        <p:blipFill>
          <a:blip r:embed="rId8"/>
          <a:stretch>
            <a:fillRect/>
          </a:stretch>
        </p:blipFill>
        <p:spPr>
          <a:xfrm rot="5400000">
            <a:off x="7018528" y="7514425"/>
            <a:ext cx="2141404" cy="399878"/>
          </a:xfrm>
          <a:prstGeom prst="rect">
            <a:avLst/>
          </a:prstGeom>
        </p:spPr>
      </p:pic>
      <p:sp>
        <p:nvSpPr>
          <p:cNvPr id="43" name="Rectangle 42">
            <a:extLst>
              <a:ext uri="{FF2B5EF4-FFF2-40B4-BE49-F238E27FC236}">
                <a16:creationId xmlns:a16="http://schemas.microsoft.com/office/drawing/2014/main" id="{7C948B5A-A06D-A058-3EE5-05E5DCECC9B0}"/>
              </a:ext>
            </a:extLst>
          </p:cNvPr>
          <p:cNvSpPr/>
          <p:nvPr/>
        </p:nvSpPr>
        <p:spPr>
          <a:xfrm>
            <a:off x="8426030" y="6998407"/>
            <a:ext cx="5034643" cy="12861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400">
                <a:solidFill>
                  <a:schemeClr val="tx1"/>
                </a:solidFill>
                <a:latin typeface="Montserrat" panose="00000500000000000000" pitchFamily="2" charset="0"/>
              </a:rPr>
              <a:t>Sebuah anak panah yang mengarah ke atas bisa melambangkan pencapaian, kemajuan, dan percaya diri dalam menghadapi tantangan.</a:t>
            </a:r>
          </a:p>
        </p:txBody>
      </p:sp>
    </p:spTree>
    <p:extLst>
      <p:ext uri="{BB962C8B-B14F-4D97-AF65-F5344CB8AC3E}">
        <p14:creationId xmlns:p14="http://schemas.microsoft.com/office/powerpoint/2010/main" val="3545982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TotalTime>
  <Words>418</Words>
  <Application>Microsoft Office PowerPoint</Application>
  <PresentationFormat>Custom</PresentationFormat>
  <Paragraphs>73</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Montserrat</vt:lpstr>
      <vt:lpstr>Calibri</vt:lpstr>
      <vt:lpstr>Britannic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Muhammad Raihan</cp:lastModifiedBy>
  <cp:revision>8</cp:revision>
  <dcterms:created xsi:type="dcterms:W3CDTF">2006-08-16T00:00:00Z</dcterms:created>
  <dcterms:modified xsi:type="dcterms:W3CDTF">2024-10-22T05:43:06Z</dcterms:modified>
</cp:coreProperties>
</file>